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7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8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2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3" r:id="rId2"/>
    <p:sldId id="257" r:id="rId3"/>
    <p:sldId id="310" r:id="rId4"/>
    <p:sldId id="265" r:id="rId5"/>
    <p:sldId id="311" r:id="rId6"/>
    <p:sldId id="312" r:id="rId7"/>
    <p:sldId id="313" r:id="rId8"/>
    <p:sldId id="316" r:id="rId9"/>
    <p:sldId id="314" r:id="rId10"/>
    <p:sldId id="317" r:id="rId11"/>
    <p:sldId id="315" r:id="rId12"/>
    <p:sldId id="318" r:id="rId13"/>
    <p:sldId id="319" r:id="rId14"/>
    <p:sldId id="264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tivaciones AO. 365" initials="AA3" lastIdx="3" clrIdx="0">
    <p:extLst>
      <p:ext uri="{19B8F6BF-5375-455C-9EA6-DF929625EA0E}">
        <p15:presenceInfo xmlns:p15="http://schemas.microsoft.com/office/powerpoint/2012/main" userId="S::activaciones365@sersocial.org::f5504e2a-53a4-43ee-acb2-35196e7df747" providerId="AD"/>
      </p:ext>
    </p:extLst>
  </p:cmAuthor>
  <p:cmAuthor id="2" name="Yanina YCT. Cabeza Tous" initials="YYCT" lastIdx="2" clrIdx="1">
    <p:extLst>
      <p:ext uri="{19B8F6BF-5375-455C-9EA6-DF929625EA0E}">
        <p15:presenceInfo xmlns:p15="http://schemas.microsoft.com/office/powerpoint/2012/main" userId="S::ycabeza@sersocial.org::439990e2-92fc-4245-87e0-fca6820313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481"/>
    <a:srgbClr val="FF99FF"/>
    <a:srgbClr val="DE8D3A"/>
    <a:srgbClr val="00FF00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119C43-EEFF-4E8A-968B-9F4BD9381E00}" v="316" dt="2021-11-03T21:11:30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2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ina YCT. Cabeza Tous" userId="439990e2-92fc-4245-87e0-fca682031345" providerId="ADAL" clId="{92119C43-EEFF-4E8A-968B-9F4BD9381E00}"/>
    <pc:docChg chg="custSel delSld modSld sldOrd">
      <pc:chgData name="Yanina YCT. Cabeza Tous" userId="439990e2-92fc-4245-87e0-fca682031345" providerId="ADAL" clId="{92119C43-EEFF-4E8A-968B-9F4BD9381E00}" dt="2021-11-03T21:11:30.217" v="914"/>
      <pc:docMkLst>
        <pc:docMk/>
      </pc:docMkLst>
      <pc:sldChg chg="modSp mod">
        <pc:chgData name="Yanina YCT. Cabeza Tous" userId="439990e2-92fc-4245-87e0-fca682031345" providerId="ADAL" clId="{92119C43-EEFF-4E8A-968B-9F4BD9381E00}" dt="2021-11-03T21:06:02.716" v="868" actId="1076"/>
        <pc:sldMkLst>
          <pc:docMk/>
          <pc:sldMk cId="366980060" sldId="265"/>
        </pc:sldMkLst>
        <pc:spChg chg="mod">
          <ac:chgData name="Yanina YCT. Cabeza Tous" userId="439990e2-92fc-4245-87e0-fca682031345" providerId="ADAL" clId="{92119C43-EEFF-4E8A-968B-9F4BD9381E00}" dt="2021-11-03T21:06:02.716" v="868" actId="1076"/>
          <ac:spMkLst>
            <pc:docMk/>
            <pc:sldMk cId="366980060" sldId="265"/>
            <ac:spMk id="6" creationId="{398455B4-2936-4681-A70F-8AC981B97768}"/>
          </ac:spMkLst>
        </pc:spChg>
      </pc:sldChg>
      <pc:sldChg chg="modSp mod">
        <pc:chgData name="Yanina YCT. Cabeza Tous" userId="439990e2-92fc-4245-87e0-fca682031345" providerId="ADAL" clId="{92119C43-EEFF-4E8A-968B-9F4BD9381E00}" dt="2021-11-03T21:11:30.217" v="914"/>
        <pc:sldMkLst>
          <pc:docMk/>
          <pc:sldMk cId="3914580156" sldId="313"/>
        </pc:sldMkLst>
        <pc:graphicFrameChg chg="mod modGraphic">
          <ac:chgData name="Yanina YCT. Cabeza Tous" userId="439990e2-92fc-4245-87e0-fca682031345" providerId="ADAL" clId="{92119C43-EEFF-4E8A-968B-9F4BD9381E00}" dt="2021-11-03T21:11:30.217" v="914"/>
          <ac:graphicFrameMkLst>
            <pc:docMk/>
            <pc:sldMk cId="3914580156" sldId="313"/>
            <ac:graphicFrameMk id="7" creationId="{DDA7FE52-B973-4264-B17D-FCB91670EE7C}"/>
          </ac:graphicFrameMkLst>
        </pc:graphicFrameChg>
      </pc:sldChg>
      <pc:sldChg chg="addSp delSp modSp mod">
        <pc:chgData name="Yanina YCT. Cabeza Tous" userId="439990e2-92fc-4245-87e0-fca682031345" providerId="ADAL" clId="{92119C43-EEFF-4E8A-968B-9F4BD9381E00}" dt="2021-11-03T19:13:53.275" v="434" actId="255"/>
        <pc:sldMkLst>
          <pc:docMk/>
          <pc:sldMk cId="2795968214" sldId="314"/>
        </pc:sldMkLst>
        <pc:spChg chg="mod">
          <ac:chgData name="Yanina YCT. Cabeza Tous" userId="439990e2-92fc-4245-87e0-fca682031345" providerId="ADAL" clId="{92119C43-EEFF-4E8A-968B-9F4BD9381E00}" dt="2021-11-03T18:57:30.799" v="359" actId="1076"/>
          <ac:spMkLst>
            <pc:docMk/>
            <pc:sldMk cId="2795968214" sldId="314"/>
            <ac:spMk id="2" creationId="{A53D1C41-F574-4D3D-A2F4-12901D8D1345}"/>
          </ac:spMkLst>
        </pc:spChg>
        <pc:spChg chg="del">
          <ac:chgData name="Yanina YCT. Cabeza Tous" userId="439990e2-92fc-4245-87e0-fca682031345" providerId="ADAL" clId="{92119C43-EEFF-4E8A-968B-9F4BD9381E00}" dt="2021-11-03T18:55:06.077" v="344" actId="21"/>
          <ac:spMkLst>
            <pc:docMk/>
            <pc:sldMk cId="2795968214" sldId="314"/>
            <ac:spMk id="6" creationId="{2CAB7C91-5469-4B39-B66E-09B01FC81219}"/>
          </ac:spMkLst>
        </pc:spChg>
        <pc:spChg chg="add mod">
          <ac:chgData name="Yanina YCT. Cabeza Tous" userId="439990e2-92fc-4245-87e0-fca682031345" providerId="ADAL" clId="{92119C43-EEFF-4E8A-968B-9F4BD9381E00}" dt="2021-11-03T18:56:25.944" v="351" actId="1076"/>
          <ac:spMkLst>
            <pc:docMk/>
            <pc:sldMk cId="2795968214" sldId="314"/>
            <ac:spMk id="7" creationId="{C015034D-A1F5-4EC7-8BB9-293BE816EAE0}"/>
          </ac:spMkLst>
        </pc:spChg>
        <pc:spChg chg="add del">
          <ac:chgData name="Yanina YCT. Cabeza Tous" userId="439990e2-92fc-4245-87e0-fca682031345" providerId="ADAL" clId="{92119C43-EEFF-4E8A-968B-9F4BD9381E00}" dt="2021-11-03T19:13:23.186" v="429"/>
          <ac:spMkLst>
            <pc:docMk/>
            <pc:sldMk cId="2795968214" sldId="314"/>
            <ac:spMk id="16" creationId="{429D3F7F-92DF-48D3-88A3-274C8982AA11}"/>
          </ac:spMkLst>
        </pc:spChg>
        <pc:spChg chg="add mod">
          <ac:chgData name="Yanina YCT. Cabeza Tous" userId="439990e2-92fc-4245-87e0-fca682031345" providerId="ADAL" clId="{92119C43-EEFF-4E8A-968B-9F4BD9381E00}" dt="2021-11-03T19:13:53.275" v="434" actId="255"/>
          <ac:spMkLst>
            <pc:docMk/>
            <pc:sldMk cId="2795968214" sldId="314"/>
            <ac:spMk id="17" creationId="{C4DE1A0B-C00D-4F54-BA29-D60C7B944517}"/>
          </ac:spMkLst>
        </pc:spChg>
        <pc:graphicFrameChg chg="add mod modGraphic">
          <ac:chgData name="Yanina YCT. Cabeza Tous" userId="439990e2-92fc-4245-87e0-fca682031345" providerId="ADAL" clId="{92119C43-EEFF-4E8A-968B-9F4BD9381E00}" dt="2021-11-03T19:13:30.208" v="430" actId="1076"/>
          <ac:graphicFrameMkLst>
            <pc:docMk/>
            <pc:sldMk cId="2795968214" sldId="314"/>
            <ac:graphicFrameMk id="3" creationId="{C157B5D8-8B9E-41C5-B587-1C806A2BFF0F}"/>
          </ac:graphicFrameMkLst>
        </pc:graphicFrameChg>
        <pc:picChg chg="add mod">
          <ac:chgData name="Yanina YCT. Cabeza Tous" userId="439990e2-92fc-4245-87e0-fca682031345" providerId="ADAL" clId="{92119C43-EEFF-4E8A-968B-9F4BD9381E00}" dt="2021-11-03T19:13:36.965" v="432" actId="1076"/>
          <ac:picMkLst>
            <pc:docMk/>
            <pc:sldMk cId="2795968214" sldId="314"/>
            <ac:picMk id="9" creationId="{A5E2DB60-CE18-40D8-86F0-358BE7A6EF3D}"/>
          </ac:picMkLst>
        </pc:picChg>
        <pc:picChg chg="add del mod">
          <ac:chgData name="Yanina YCT. Cabeza Tous" userId="439990e2-92fc-4245-87e0-fca682031345" providerId="ADAL" clId="{92119C43-EEFF-4E8A-968B-9F4BD9381E00}" dt="2021-11-03T18:58:04.669" v="365" actId="478"/>
          <ac:picMkLst>
            <pc:docMk/>
            <pc:sldMk cId="2795968214" sldId="314"/>
            <ac:picMk id="11" creationId="{06598DB0-3EB3-49EB-B2AD-4FFB68ADBB70}"/>
          </ac:picMkLst>
        </pc:picChg>
        <pc:picChg chg="add del mod">
          <ac:chgData name="Yanina YCT. Cabeza Tous" userId="439990e2-92fc-4245-87e0-fca682031345" providerId="ADAL" clId="{92119C43-EEFF-4E8A-968B-9F4BD9381E00}" dt="2021-11-03T18:58:04.669" v="365" actId="478"/>
          <ac:picMkLst>
            <pc:docMk/>
            <pc:sldMk cId="2795968214" sldId="314"/>
            <ac:picMk id="13" creationId="{4A35DCCE-5AF3-4178-B4BC-31D10DB9B412}"/>
          </ac:picMkLst>
        </pc:picChg>
        <pc:picChg chg="add mod">
          <ac:chgData name="Yanina YCT. Cabeza Tous" userId="439990e2-92fc-4245-87e0-fca682031345" providerId="ADAL" clId="{92119C43-EEFF-4E8A-968B-9F4BD9381E00}" dt="2021-11-03T18:58:40.610" v="372" actId="207"/>
          <ac:picMkLst>
            <pc:docMk/>
            <pc:sldMk cId="2795968214" sldId="314"/>
            <ac:picMk id="15" creationId="{2793ED75-F904-4B46-BCF7-D72FF48B62ED}"/>
          </ac:picMkLst>
        </pc:picChg>
      </pc:sldChg>
      <pc:sldChg chg="addSp delSp modSp mod">
        <pc:chgData name="Yanina YCT. Cabeza Tous" userId="439990e2-92fc-4245-87e0-fca682031345" providerId="ADAL" clId="{92119C43-EEFF-4E8A-968B-9F4BD9381E00}" dt="2021-11-03T19:33:39.950" v="540" actId="1076"/>
        <pc:sldMkLst>
          <pc:docMk/>
          <pc:sldMk cId="84559186" sldId="315"/>
        </pc:sldMkLst>
        <pc:spChg chg="add mod">
          <ac:chgData name="Yanina YCT. Cabeza Tous" userId="439990e2-92fc-4245-87e0-fca682031345" providerId="ADAL" clId="{92119C43-EEFF-4E8A-968B-9F4BD9381E00}" dt="2021-11-03T19:31:32.178" v="510" actId="20577"/>
          <ac:spMkLst>
            <pc:docMk/>
            <pc:sldMk cId="84559186" sldId="315"/>
            <ac:spMk id="9" creationId="{B1DF2BCC-F85D-4BE6-A3C9-676229FAB25B}"/>
          </ac:spMkLst>
        </pc:spChg>
        <pc:spChg chg="add mod">
          <ac:chgData name="Yanina YCT. Cabeza Tous" userId="439990e2-92fc-4245-87e0-fca682031345" providerId="ADAL" clId="{92119C43-EEFF-4E8A-968B-9F4BD9381E00}" dt="2021-11-03T19:32:32.389" v="533" actId="1076"/>
          <ac:spMkLst>
            <pc:docMk/>
            <pc:sldMk cId="84559186" sldId="315"/>
            <ac:spMk id="12" creationId="{E2409607-EE7F-4EF8-B85A-C296D236B877}"/>
          </ac:spMkLst>
        </pc:spChg>
        <pc:graphicFrameChg chg="add del mod modGraphic">
          <ac:chgData name="Yanina YCT. Cabeza Tous" userId="439990e2-92fc-4245-87e0-fca682031345" providerId="ADAL" clId="{92119C43-EEFF-4E8A-968B-9F4BD9381E00}" dt="2021-11-03T19:25:50.156" v="438" actId="478"/>
          <ac:graphicFrameMkLst>
            <pc:docMk/>
            <pc:sldMk cId="84559186" sldId="315"/>
            <ac:graphicFrameMk id="2" creationId="{7EEAA749-9C3A-476C-9D50-D5A45F9891EA}"/>
          </ac:graphicFrameMkLst>
        </pc:graphicFrameChg>
        <pc:graphicFrameChg chg="add del mod modGraphic">
          <ac:chgData name="Yanina YCT. Cabeza Tous" userId="439990e2-92fc-4245-87e0-fca682031345" providerId="ADAL" clId="{92119C43-EEFF-4E8A-968B-9F4BD9381E00}" dt="2021-11-03T19:27:22.268" v="458" actId="478"/>
          <ac:graphicFrameMkLst>
            <pc:docMk/>
            <pc:sldMk cId="84559186" sldId="315"/>
            <ac:graphicFrameMk id="5" creationId="{B27E594C-378E-4915-85CD-B458FE516B22}"/>
          </ac:graphicFrameMkLst>
        </pc:graphicFrameChg>
        <pc:picChg chg="del">
          <ac:chgData name="Yanina YCT. Cabeza Tous" userId="439990e2-92fc-4245-87e0-fca682031345" providerId="ADAL" clId="{92119C43-EEFF-4E8A-968B-9F4BD9381E00}" dt="2021-11-03T19:14:04.012" v="435" actId="478"/>
          <ac:picMkLst>
            <pc:docMk/>
            <pc:sldMk cId="84559186" sldId="315"/>
            <ac:picMk id="7" creationId="{3E5A9120-4BA1-4B78-ABA4-B048B0D29678}"/>
          </ac:picMkLst>
        </pc:picChg>
        <pc:picChg chg="add del mod">
          <ac:chgData name="Yanina YCT. Cabeza Tous" userId="439990e2-92fc-4245-87e0-fca682031345" providerId="ADAL" clId="{92119C43-EEFF-4E8A-968B-9F4BD9381E00}" dt="2021-11-03T19:32:27.261" v="532" actId="478"/>
          <ac:picMkLst>
            <pc:docMk/>
            <pc:sldMk cId="84559186" sldId="315"/>
            <ac:picMk id="8" creationId="{20387FBE-8D62-49FD-90B9-32700B0E9F3E}"/>
          </ac:picMkLst>
        </pc:picChg>
        <pc:picChg chg="add mod">
          <ac:chgData name="Yanina YCT. Cabeza Tous" userId="439990e2-92fc-4245-87e0-fca682031345" providerId="ADAL" clId="{92119C43-EEFF-4E8A-968B-9F4BD9381E00}" dt="2021-11-03T19:31:21.134" v="504" actId="1076"/>
          <ac:picMkLst>
            <pc:docMk/>
            <pc:sldMk cId="84559186" sldId="315"/>
            <ac:picMk id="11" creationId="{CF553FC0-4029-47C8-B2F8-6A93D09E6CB2}"/>
          </ac:picMkLst>
        </pc:picChg>
        <pc:picChg chg="add mod">
          <ac:chgData name="Yanina YCT. Cabeza Tous" userId="439990e2-92fc-4245-87e0-fca682031345" providerId="ADAL" clId="{92119C43-EEFF-4E8A-968B-9F4BD9381E00}" dt="2021-11-03T19:33:39.950" v="540" actId="1076"/>
          <ac:picMkLst>
            <pc:docMk/>
            <pc:sldMk cId="84559186" sldId="315"/>
            <ac:picMk id="14" creationId="{DEA897FA-1F67-4D00-8D3C-D8A0712388C4}"/>
          </ac:picMkLst>
        </pc:picChg>
      </pc:sldChg>
      <pc:sldChg chg="addSp modSp mod">
        <pc:chgData name="Yanina YCT. Cabeza Tous" userId="439990e2-92fc-4245-87e0-fca682031345" providerId="ADAL" clId="{92119C43-EEFF-4E8A-968B-9F4BD9381E00}" dt="2021-11-03T18:37:33.503" v="74" actId="207"/>
        <pc:sldMkLst>
          <pc:docMk/>
          <pc:sldMk cId="3120433033" sldId="316"/>
        </pc:sldMkLst>
        <pc:spChg chg="add mod">
          <ac:chgData name="Yanina YCT. Cabeza Tous" userId="439990e2-92fc-4245-87e0-fca682031345" providerId="ADAL" clId="{92119C43-EEFF-4E8A-968B-9F4BD9381E00}" dt="2021-11-03T18:37:20.155" v="73" actId="255"/>
          <ac:spMkLst>
            <pc:docMk/>
            <pc:sldMk cId="3120433033" sldId="316"/>
            <ac:spMk id="7" creationId="{165BE76F-A804-4500-889E-84C407BD02EB}"/>
          </ac:spMkLst>
        </pc:spChg>
        <pc:picChg chg="add mod">
          <ac:chgData name="Yanina YCT. Cabeza Tous" userId="439990e2-92fc-4245-87e0-fca682031345" providerId="ADAL" clId="{92119C43-EEFF-4E8A-968B-9F4BD9381E00}" dt="2021-11-03T18:36:26.244" v="67" actId="1076"/>
          <ac:picMkLst>
            <pc:docMk/>
            <pc:sldMk cId="3120433033" sldId="316"/>
            <ac:picMk id="9" creationId="{354575BC-78E3-4F33-A6A0-C286FA7336FD}"/>
          </ac:picMkLst>
        </pc:picChg>
        <pc:picChg chg="add mod">
          <ac:chgData name="Yanina YCT. Cabeza Tous" userId="439990e2-92fc-4245-87e0-fca682031345" providerId="ADAL" clId="{92119C43-EEFF-4E8A-968B-9F4BD9381E00}" dt="2021-11-03T18:37:33.503" v="74" actId="207"/>
          <ac:picMkLst>
            <pc:docMk/>
            <pc:sldMk cId="3120433033" sldId="316"/>
            <ac:picMk id="11" creationId="{97601091-5D90-4FF0-891A-0DF593BDECA5}"/>
          </ac:picMkLst>
        </pc:picChg>
      </pc:sldChg>
      <pc:sldChg chg="addSp modSp mod ord">
        <pc:chgData name="Yanina YCT. Cabeza Tous" userId="439990e2-92fc-4245-87e0-fca682031345" providerId="ADAL" clId="{92119C43-EEFF-4E8A-968B-9F4BD9381E00}" dt="2021-11-03T19:34:56.689" v="555" actId="1076"/>
        <pc:sldMkLst>
          <pc:docMk/>
          <pc:sldMk cId="3653608625" sldId="317"/>
        </pc:sldMkLst>
        <pc:spChg chg="add mod">
          <ac:chgData name="Yanina YCT. Cabeza Tous" userId="439990e2-92fc-4245-87e0-fca682031345" providerId="ADAL" clId="{92119C43-EEFF-4E8A-968B-9F4BD9381E00}" dt="2021-11-03T19:34:23.168" v="549" actId="1076"/>
          <ac:spMkLst>
            <pc:docMk/>
            <pc:sldMk cId="3653608625" sldId="317"/>
            <ac:spMk id="5" creationId="{A39D6F0F-2266-47C3-A7AF-1CD5C226D1C2}"/>
          </ac:spMkLst>
        </pc:spChg>
        <pc:picChg chg="add mod modCrop">
          <ac:chgData name="Yanina YCT. Cabeza Tous" userId="439990e2-92fc-4245-87e0-fca682031345" providerId="ADAL" clId="{92119C43-EEFF-4E8A-968B-9F4BD9381E00}" dt="2021-11-03T19:34:56.689" v="555" actId="1076"/>
          <ac:picMkLst>
            <pc:docMk/>
            <pc:sldMk cId="3653608625" sldId="317"/>
            <ac:picMk id="6" creationId="{42D427BF-341E-434C-B334-DDB9C1587EB7}"/>
          </ac:picMkLst>
        </pc:picChg>
      </pc:sldChg>
      <pc:sldChg chg="addSp delSp modSp mod setBg">
        <pc:chgData name="Yanina YCT. Cabeza Tous" userId="439990e2-92fc-4245-87e0-fca682031345" providerId="ADAL" clId="{92119C43-EEFF-4E8A-968B-9F4BD9381E00}" dt="2021-11-03T19:59:48.807" v="675" actId="1076"/>
        <pc:sldMkLst>
          <pc:docMk/>
          <pc:sldMk cId="930798311" sldId="318"/>
        </pc:sldMkLst>
        <pc:spChg chg="add mod">
          <ac:chgData name="Yanina YCT. Cabeza Tous" userId="439990e2-92fc-4245-87e0-fca682031345" providerId="ADAL" clId="{92119C43-EEFF-4E8A-968B-9F4BD9381E00}" dt="2021-11-03T19:59:45.439" v="674" actId="1076"/>
          <ac:spMkLst>
            <pc:docMk/>
            <pc:sldMk cId="930798311" sldId="318"/>
            <ac:spMk id="5" creationId="{C3444D31-73F1-407D-A87F-9743410A26EC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9" creationId="{F3060C83-F051-4F0E-ABAD-AA0DFC48B218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11" creationId="{83C98ABE-055B-441F-B07E-44F97F083C39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13" creationId="{29FDB030-9B49-4CED-8CCD-4D99382388AC}"/>
          </ac:spMkLst>
        </pc:spChg>
        <pc:spChg chg="add mod">
          <ac:chgData name="Yanina YCT. Cabeza Tous" userId="439990e2-92fc-4245-87e0-fca682031345" providerId="ADAL" clId="{92119C43-EEFF-4E8A-968B-9F4BD9381E00}" dt="2021-11-03T19:59:48.807" v="675" actId="1076"/>
          <ac:spMkLst>
            <pc:docMk/>
            <pc:sldMk cId="930798311" sldId="318"/>
            <ac:spMk id="14" creationId="{A1D662B8-9E9B-4A26-9DFE-38E8B9DA5890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15" creationId="{3783CA14-24A1-485C-8B30-D6A5D87987AD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17" creationId="{9A97C86A-04D6-40F7-AE84-31AB43E6A846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19" creationId="{FF9F2414-84E8-453E-B1F3-389FDE8192D9}"/>
          </ac:spMkLst>
        </pc:spChg>
        <pc:spChg chg="add del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21" creationId="{3ECA69A1-7536-43AC-85EF-C7106179F5ED}"/>
          </ac:spMkLst>
        </pc:spChg>
        <pc:spChg chg="add">
          <ac:chgData name="Yanina YCT. Cabeza Tous" userId="439990e2-92fc-4245-87e0-fca682031345" providerId="ADAL" clId="{92119C43-EEFF-4E8A-968B-9F4BD9381E00}" dt="2021-11-03T19:47:06.927" v="560" actId="26606"/>
          <ac:spMkLst>
            <pc:docMk/>
            <pc:sldMk cId="930798311" sldId="318"/>
            <ac:spMk id="26" creationId="{42A4FC2C-047E-45A5-965D-8E1E3BF09BC6}"/>
          </ac:spMkLst>
        </pc:spChg>
        <pc:graphicFrameChg chg="add mod modGraphic">
          <ac:chgData name="Yanina YCT. Cabeza Tous" userId="439990e2-92fc-4245-87e0-fca682031345" providerId="ADAL" clId="{92119C43-EEFF-4E8A-968B-9F4BD9381E00}" dt="2021-11-03T19:56:29.003" v="656"/>
          <ac:graphicFrameMkLst>
            <pc:docMk/>
            <pc:sldMk cId="930798311" sldId="318"/>
            <ac:graphicFrameMk id="2" creationId="{3E810C45-C652-4919-B2B5-4005E01D8A82}"/>
          </ac:graphicFrameMkLst>
        </pc:graphicFrameChg>
        <pc:picChg chg="mod">
          <ac:chgData name="Yanina YCT. Cabeza Tous" userId="439990e2-92fc-4245-87e0-fca682031345" providerId="ADAL" clId="{92119C43-EEFF-4E8A-968B-9F4BD9381E00}" dt="2021-11-03T19:47:06.927" v="560" actId="26606"/>
          <ac:picMkLst>
            <pc:docMk/>
            <pc:sldMk cId="930798311" sldId="318"/>
            <ac:picMk id="4" creationId="{00000000-0000-0000-0000-000000000000}"/>
          </ac:picMkLst>
        </pc:picChg>
        <pc:picChg chg="add mod">
          <ac:chgData name="Yanina YCT. Cabeza Tous" userId="439990e2-92fc-4245-87e0-fca682031345" providerId="ADAL" clId="{92119C43-EEFF-4E8A-968B-9F4BD9381E00}" dt="2021-11-03T19:59:37.884" v="673" actId="1076"/>
          <ac:picMkLst>
            <pc:docMk/>
            <pc:sldMk cId="930798311" sldId="318"/>
            <ac:picMk id="7" creationId="{BABC7E52-1E83-4C9B-817B-90077C486DA0}"/>
          </ac:picMkLst>
        </pc:picChg>
        <pc:picChg chg="add mod">
          <ac:chgData name="Yanina YCT. Cabeza Tous" userId="439990e2-92fc-4245-87e0-fca682031345" providerId="ADAL" clId="{92119C43-EEFF-4E8A-968B-9F4BD9381E00}" dt="2021-11-03T19:59:33.816" v="672" actId="1076"/>
          <ac:picMkLst>
            <pc:docMk/>
            <pc:sldMk cId="930798311" sldId="318"/>
            <ac:picMk id="10" creationId="{13663808-19EF-44B7-AD37-EE27465FDF34}"/>
          </ac:picMkLst>
        </pc:picChg>
        <pc:picChg chg="add mod">
          <ac:chgData name="Yanina YCT. Cabeza Tous" userId="439990e2-92fc-4245-87e0-fca682031345" providerId="ADAL" clId="{92119C43-EEFF-4E8A-968B-9F4BD9381E00}" dt="2021-11-03T19:59:29.536" v="671" actId="1076"/>
          <ac:picMkLst>
            <pc:docMk/>
            <pc:sldMk cId="930798311" sldId="318"/>
            <ac:picMk id="16" creationId="{D0155F73-139D-4BB7-83B3-83491C5641C7}"/>
          </ac:picMkLst>
        </pc:picChg>
      </pc:sldChg>
      <pc:sldChg chg="addSp delSp modSp mod">
        <pc:chgData name="Yanina YCT. Cabeza Tous" userId="439990e2-92fc-4245-87e0-fca682031345" providerId="ADAL" clId="{92119C43-EEFF-4E8A-968B-9F4BD9381E00}" dt="2021-11-03T20:09:59.494" v="805" actId="207"/>
        <pc:sldMkLst>
          <pc:docMk/>
          <pc:sldMk cId="2270073443" sldId="319"/>
        </pc:sldMkLst>
        <pc:spChg chg="del">
          <ac:chgData name="Yanina YCT. Cabeza Tous" userId="439990e2-92fc-4245-87e0-fca682031345" providerId="ADAL" clId="{92119C43-EEFF-4E8A-968B-9F4BD9381E00}" dt="2021-11-03T20:00:06.990" v="677" actId="21"/>
          <ac:spMkLst>
            <pc:docMk/>
            <pc:sldMk cId="2270073443" sldId="319"/>
            <ac:spMk id="2" creationId="{A53D1C41-F574-4D3D-A2F4-12901D8D1345}"/>
          </ac:spMkLst>
        </pc:spChg>
        <pc:spChg chg="del">
          <ac:chgData name="Yanina YCT. Cabeza Tous" userId="439990e2-92fc-4245-87e0-fca682031345" providerId="ADAL" clId="{92119C43-EEFF-4E8A-968B-9F4BD9381E00}" dt="2021-11-03T20:00:02.060" v="676" actId="21"/>
          <ac:spMkLst>
            <pc:docMk/>
            <pc:sldMk cId="2270073443" sldId="319"/>
            <ac:spMk id="6" creationId="{2CAB7C91-5469-4B39-B66E-09B01FC81219}"/>
          </ac:spMkLst>
        </pc:spChg>
        <pc:spChg chg="add mod">
          <ac:chgData name="Yanina YCT. Cabeza Tous" userId="439990e2-92fc-4245-87e0-fca682031345" providerId="ADAL" clId="{92119C43-EEFF-4E8A-968B-9F4BD9381E00}" dt="2021-11-03T20:06:37.520" v="790" actId="255"/>
          <ac:spMkLst>
            <pc:docMk/>
            <pc:sldMk cId="2270073443" sldId="319"/>
            <ac:spMk id="7" creationId="{9C6E2256-005D-4AED-A997-C54B951EC32F}"/>
          </ac:spMkLst>
        </pc:spChg>
        <pc:graphicFrameChg chg="add mod modGraphic">
          <ac:chgData name="Yanina YCT. Cabeza Tous" userId="439990e2-92fc-4245-87e0-fca682031345" providerId="ADAL" clId="{92119C43-EEFF-4E8A-968B-9F4BD9381E00}" dt="2021-11-03T20:06:28.810" v="789" actId="12269"/>
          <ac:graphicFrameMkLst>
            <pc:docMk/>
            <pc:sldMk cId="2270073443" sldId="319"/>
            <ac:graphicFrameMk id="5" creationId="{1FC0907B-D043-461D-AFC6-6D49DAB5716C}"/>
          </ac:graphicFrameMkLst>
        </pc:graphicFrameChg>
        <pc:picChg chg="add mod">
          <ac:chgData name="Yanina YCT. Cabeza Tous" userId="439990e2-92fc-4245-87e0-fca682031345" providerId="ADAL" clId="{92119C43-EEFF-4E8A-968B-9F4BD9381E00}" dt="2021-11-03T20:09:59.494" v="805" actId="207"/>
          <ac:picMkLst>
            <pc:docMk/>
            <pc:sldMk cId="2270073443" sldId="319"/>
            <ac:picMk id="9" creationId="{28B765EF-A438-40D2-BBEB-78BCD74D521D}"/>
          </ac:picMkLst>
        </pc:picChg>
        <pc:picChg chg="add mod">
          <ac:chgData name="Yanina YCT. Cabeza Tous" userId="439990e2-92fc-4245-87e0-fca682031345" providerId="ADAL" clId="{92119C43-EEFF-4E8A-968B-9F4BD9381E00}" dt="2021-11-03T20:09:45.723" v="804" actId="207"/>
          <ac:picMkLst>
            <pc:docMk/>
            <pc:sldMk cId="2270073443" sldId="319"/>
            <ac:picMk id="11" creationId="{5CB369C2-A957-43CF-98A2-A7A16449C18C}"/>
          </ac:picMkLst>
        </pc:picChg>
        <pc:picChg chg="add mod">
          <ac:chgData name="Yanina YCT. Cabeza Tous" userId="439990e2-92fc-4245-87e0-fca682031345" providerId="ADAL" clId="{92119C43-EEFF-4E8A-968B-9F4BD9381E00}" dt="2021-11-03T20:09:40.214" v="803" actId="207"/>
          <ac:picMkLst>
            <pc:docMk/>
            <pc:sldMk cId="2270073443" sldId="319"/>
            <ac:picMk id="13" creationId="{C2C6143C-F186-4BD4-AEFF-6DC3BA5CFE09}"/>
          </ac:picMkLst>
        </pc:picChg>
        <pc:picChg chg="add mod">
          <ac:chgData name="Yanina YCT. Cabeza Tous" userId="439990e2-92fc-4245-87e0-fca682031345" providerId="ADAL" clId="{92119C43-EEFF-4E8A-968B-9F4BD9381E00}" dt="2021-11-03T20:09:32.333" v="802" actId="207"/>
          <ac:picMkLst>
            <pc:docMk/>
            <pc:sldMk cId="2270073443" sldId="319"/>
            <ac:picMk id="15" creationId="{B26783A4-0483-4931-B952-A467346EFF1D}"/>
          </ac:picMkLst>
        </pc:picChg>
        <pc:picChg chg="add mod">
          <ac:chgData name="Yanina YCT. Cabeza Tous" userId="439990e2-92fc-4245-87e0-fca682031345" providerId="ADAL" clId="{92119C43-EEFF-4E8A-968B-9F4BD9381E00}" dt="2021-11-03T20:09:22.214" v="801" actId="207"/>
          <ac:picMkLst>
            <pc:docMk/>
            <pc:sldMk cId="2270073443" sldId="319"/>
            <ac:picMk id="17" creationId="{42122D31-D847-49BD-8E21-52B5A3548CC1}"/>
          </ac:picMkLst>
        </pc:picChg>
      </pc:sldChg>
      <pc:sldChg chg="delSp del mod">
        <pc:chgData name="Yanina YCT. Cabeza Tous" userId="439990e2-92fc-4245-87e0-fca682031345" providerId="ADAL" clId="{92119C43-EEFF-4E8A-968B-9F4BD9381E00}" dt="2021-11-03T20:10:36.609" v="807" actId="2696"/>
        <pc:sldMkLst>
          <pc:docMk/>
          <pc:sldMk cId="2170150531" sldId="320"/>
        </pc:sldMkLst>
        <pc:picChg chg="del">
          <ac:chgData name="Yanina YCT. Cabeza Tous" userId="439990e2-92fc-4245-87e0-fca682031345" providerId="ADAL" clId="{92119C43-EEFF-4E8A-968B-9F4BD9381E00}" dt="2021-11-03T20:10:10.804" v="806" actId="478"/>
          <ac:picMkLst>
            <pc:docMk/>
            <pc:sldMk cId="2170150531" sldId="320"/>
            <ac:picMk id="7" creationId="{3E5A9120-4BA1-4B78-ABA4-B048B0D29678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7B8376-25B7-4D07-B35B-89A2D4675EFB}" type="doc">
      <dgm:prSet loTypeId="urn:microsoft.com/office/officeart/2005/8/layout/default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C522BB2A-85A8-4736-AC60-F4CCBE0A1D27}">
      <dgm:prSet phldrT="[Texto]" custT="1"/>
      <dgm:spPr/>
      <dgm:t>
        <a:bodyPr/>
        <a:lstStyle/>
        <a:p>
          <a:pPr algn="just"/>
          <a:r>
            <a:rPr lang="es-CO" sz="2000" dirty="0">
              <a:solidFill>
                <a:schemeClr val="tx1"/>
              </a:solidFill>
              <a:latin typeface="+mn-lt"/>
            </a:rPr>
            <a:t>Es la capacidad que tenemos todas las personas de hacer parte y tomar decisiones sobre asuntos que influyen o afectan directa o indirectamente en  vida o actividades en sociedad.</a:t>
          </a:r>
        </a:p>
      </dgm:t>
    </dgm:pt>
    <dgm:pt modelId="{F1F7F30B-3BB9-4FCE-B790-DA5D888B594F}" type="parTrans" cxnId="{9EEB1E8E-D19F-429A-82CA-0335BC25722E}">
      <dgm:prSet/>
      <dgm:spPr/>
      <dgm:t>
        <a:bodyPr/>
        <a:lstStyle/>
        <a:p>
          <a:endParaRPr lang="es-CO"/>
        </a:p>
      </dgm:t>
    </dgm:pt>
    <dgm:pt modelId="{662A69AB-2886-43EF-8789-117F1C83DA38}" type="sibTrans" cxnId="{9EEB1E8E-D19F-429A-82CA-0335BC25722E}">
      <dgm:prSet/>
      <dgm:spPr/>
      <dgm:t>
        <a:bodyPr/>
        <a:lstStyle/>
        <a:p>
          <a:endParaRPr lang="es-CO"/>
        </a:p>
      </dgm:t>
    </dgm:pt>
    <dgm:pt modelId="{E3ECB84E-AF15-47E9-B8D2-705A07E57BA5}">
      <dgm:prSet phldrT="[Texto]" custT="1"/>
      <dgm:spPr/>
      <dgm:t>
        <a:bodyPr/>
        <a:lstStyle/>
        <a:p>
          <a:pPr algn="just"/>
          <a:r>
            <a:rPr lang="es-CO" sz="2000" dirty="0">
              <a:solidFill>
                <a:schemeClr val="tx1"/>
              </a:solidFill>
              <a:latin typeface="+mn-lt"/>
            </a:rPr>
            <a:t>Es el proceso en el cual los individuos y las familias asumen la  responsabilidad en su salud (bienestar propio y de la colectividad). </a:t>
          </a:r>
        </a:p>
      </dgm:t>
    </dgm:pt>
    <dgm:pt modelId="{295BE1CF-2010-4E77-8337-6EFE20FBFCBB}" type="parTrans" cxnId="{C25F7921-18BB-48DA-ADB1-E7B4322621DD}">
      <dgm:prSet/>
      <dgm:spPr/>
      <dgm:t>
        <a:bodyPr/>
        <a:lstStyle/>
        <a:p>
          <a:endParaRPr lang="es-CO"/>
        </a:p>
      </dgm:t>
    </dgm:pt>
    <dgm:pt modelId="{9AFE9E22-C96E-428C-91AC-9495ACDDB4A7}" type="sibTrans" cxnId="{C25F7921-18BB-48DA-ADB1-E7B4322621DD}">
      <dgm:prSet/>
      <dgm:spPr/>
      <dgm:t>
        <a:bodyPr/>
        <a:lstStyle/>
        <a:p>
          <a:endParaRPr lang="es-CO"/>
        </a:p>
      </dgm:t>
    </dgm:pt>
    <dgm:pt modelId="{94DFDEA1-FFE3-4653-9FDA-208DF5B3EFC5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/>
              </a:solidFill>
              <a:latin typeface="+mn-lt"/>
            </a:rPr>
            <a:t>Es más que formar parte de una estructura o grupo, es SER partícipe en la búsqueda de soluciones de las problemáticas que limitan el crecimiento de su entorno o bienestar.</a:t>
          </a:r>
        </a:p>
      </dgm:t>
    </dgm:pt>
    <dgm:pt modelId="{53B4D81B-8728-414B-9125-459B01F13188}" type="parTrans" cxnId="{75D68ADF-2D1D-4B8B-8A69-9B5ABC2F8BFA}">
      <dgm:prSet/>
      <dgm:spPr/>
      <dgm:t>
        <a:bodyPr/>
        <a:lstStyle/>
        <a:p>
          <a:endParaRPr lang="es-CO"/>
        </a:p>
      </dgm:t>
    </dgm:pt>
    <dgm:pt modelId="{00672B37-4749-451D-8CBE-927C12F49DC6}" type="sibTrans" cxnId="{75D68ADF-2D1D-4B8B-8A69-9B5ABC2F8BFA}">
      <dgm:prSet/>
      <dgm:spPr/>
      <dgm:t>
        <a:bodyPr/>
        <a:lstStyle/>
        <a:p>
          <a:endParaRPr lang="es-CO"/>
        </a:p>
      </dgm:t>
    </dgm:pt>
    <dgm:pt modelId="{7EDD292D-924A-45CC-8679-C2ECE0E48969}">
      <dgm:prSet phldrT="[Texto]" custT="1"/>
      <dgm:spPr/>
      <dgm:t>
        <a:bodyPr/>
        <a:lstStyle/>
        <a:p>
          <a:pPr algn="just"/>
          <a:r>
            <a:rPr lang="es-CO" sz="2000" dirty="0">
              <a:solidFill>
                <a:schemeClr val="tx1"/>
              </a:solidFill>
              <a:latin typeface="+mn-lt"/>
            </a:rPr>
            <a:t>De beneficiarios pasivos se pasa a ser agentes de su propio desarrollo. </a:t>
          </a:r>
        </a:p>
      </dgm:t>
    </dgm:pt>
    <dgm:pt modelId="{A59C50BD-8068-4423-A076-3D92461F9A9E}" type="parTrans" cxnId="{E0DA2C5A-ACAD-47AF-BEA4-D2749CF79D84}">
      <dgm:prSet/>
      <dgm:spPr/>
      <dgm:t>
        <a:bodyPr/>
        <a:lstStyle/>
        <a:p>
          <a:endParaRPr lang="es-CO"/>
        </a:p>
      </dgm:t>
    </dgm:pt>
    <dgm:pt modelId="{A9FAB520-D178-43A8-8DD9-E9EE092BB87D}" type="sibTrans" cxnId="{E0DA2C5A-ACAD-47AF-BEA4-D2749CF79D84}">
      <dgm:prSet/>
      <dgm:spPr/>
      <dgm:t>
        <a:bodyPr/>
        <a:lstStyle/>
        <a:p>
          <a:endParaRPr lang="es-CO"/>
        </a:p>
      </dgm:t>
    </dgm:pt>
    <dgm:pt modelId="{B9070EC4-DDD4-445E-B12B-FA480B7EE5C2}">
      <dgm:prSet phldrT="[Texto]" custT="1"/>
      <dgm:spPr/>
      <dgm:t>
        <a:bodyPr/>
        <a:lstStyle/>
        <a:p>
          <a:pPr algn="just"/>
          <a:r>
            <a:rPr lang="es-CO" sz="2000" dirty="0">
              <a:solidFill>
                <a:schemeClr val="tx1"/>
              </a:solidFill>
              <a:latin typeface="+mn-lt"/>
            </a:rPr>
            <a:t>Sin la participación de las personas, es imposible enfrentarse a los nuevos retos de la salud colectiva.</a:t>
          </a:r>
        </a:p>
      </dgm:t>
    </dgm:pt>
    <dgm:pt modelId="{276F2963-B6A5-4BE9-9D46-7F3BD156B2A9}" type="parTrans" cxnId="{3E528487-657B-46C3-9511-AA04B4FEA7C3}">
      <dgm:prSet/>
      <dgm:spPr/>
      <dgm:t>
        <a:bodyPr/>
        <a:lstStyle/>
        <a:p>
          <a:endParaRPr lang="es-CO"/>
        </a:p>
      </dgm:t>
    </dgm:pt>
    <dgm:pt modelId="{57136729-A518-4F82-B617-EAD4C411F4A3}" type="sibTrans" cxnId="{3E528487-657B-46C3-9511-AA04B4FEA7C3}">
      <dgm:prSet/>
      <dgm:spPr/>
      <dgm:t>
        <a:bodyPr/>
        <a:lstStyle/>
        <a:p>
          <a:endParaRPr lang="es-CO"/>
        </a:p>
      </dgm:t>
    </dgm:pt>
    <dgm:pt modelId="{1B916BB7-7713-414F-86A1-4820E9FEEAF9}" type="pres">
      <dgm:prSet presAssocID="{217B8376-25B7-4D07-B35B-89A2D4675EFB}" presName="diagram" presStyleCnt="0">
        <dgm:presLayoutVars>
          <dgm:dir/>
          <dgm:resizeHandles val="exact"/>
        </dgm:presLayoutVars>
      </dgm:prSet>
      <dgm:spPr/>
    </dgm:pt>
    <dgm:pt modelId="{BB710B8B-B29C-4FD7-BA06-B5395421A96A}" type="pres">
      <dgm:prSet presAssocID="{C522BB2A-85A8-4736-AC60-F4CCBE0A1D27}" presName="node" presStyleLbl="node1" presStyleIdx="0" presStyleCnt="5">
        <dgm:presLayoutVars>
          <dgm:bulletEnabled val="1"/>
        </dgm:presLayoutVars>
      </dgm:prSet>
      <dgm:spPr/>
    </dgm:pt>
    <dgm:pt modelId="{D615776C-4B7F-419C-9AB8-93512AF85274}" type="pres">
      <dgm:prSet presAssocID="{662A69AB-2886-43EF-8789-117F1C83DA38}" presName="sibTrans" presStyleCnt="0"/>
      <dgm:spPr/>
    </dgm:pt>
    <dgm:pt modelId="{158682EF-A167-4EFC-AC9A-5C3B356E30E3}" type="pres">
      <dgm:prSet presAssocID="{E3ECB84E-AF15-47E9-B8D2-705A07E57BA5}" presName="node" presStyleLbl="node1" presStyleIdx="1" presStyleCnt="5" custLinFactNeighborX="0" custLinFactNeighborY="780">
        <dgm:presLayoutVars>
          <dgm:bulletEnabled val="1"/>
        </dgm:presLayoutVars>
      </dgm:prSet>
      <dgm:spPr/>
    </dgm:pt>
    <dgm:pt modelId="{5AF22E17-73F4-4850-B96A-6C873DD90B5A}" type="pres">
      <dgm:prSet presAssocID="{9AFE9E22-C96E-428C-91AC-9495ACDDB4A7}" presName="sibTrans" presStyleCnt="0"/>
      <dgm:spPr/>
    </dgm:pt>
    <dgm:pt modelId="{6B044E00-F271-450A-A9DE-F0C3FBB97ADF}" type="pres">
      <dgm:prSet presAssocID="{94DFDEA1-FFE3-4653-9FDA-208DF5B3EFC5}" presName="node" presStyleLbl="node1" presStyleIdx="2" presStyleCnt="5">
        <dgm:presLayoutVars>
          <dgm:bulletEnabled val="1"/>
        </dgm:presLayoutVars>
      </dgm:prSet>
      <dgm:spPr/>
    </dgm:pt>
    <dgm:pt modelId="{ABB9C467-0B92-4DBA-8923-CD69B646FE38}" type="pres">
      <dgm:prSet presAssocID="{00672B37-4749-451D-8CBE-927C12F49DC6}" presName="sibTrans" presStyleCnt="0"/>
      <dgm:spPr/>
    </dgm:pt>
    <dgm:pt modelId="{00F7B3E9-B620-41FB-AA57-1E8057E46477}" type="pres">
      <dgm:prSet presAssocID="{7EDD292D-924A-45CC-8679-C2ECE0E48969}" presName="node" presStyleLbl="node1" presStyleIdx="3" presStyleCnt="5">
        <dgm:presLayoutVars>
          <dgm:bulletEnabled val="1"/>
        </dgm:presLayoutVars>
      </dgm:prSet>
      <dgm:spPr/>
    </dgm:pt>
    <dgm:pt modelId="{918BC97B-D737-4774-87F5-66CB9752DCA3}" type="pres">
      <dgm:prSet presAssocID="{A9FAB520-D178-43A8-8DD9-E9EE092BB87D}" presName="sibTrans" presStyleCnt="0"/>
      <dgm:spPr/>
    </dgm:pt>
    <dgm:pt modelId="{053E19DF-85A0-4034-896C-C7C40076169D}" type="pres">
      <dgm:prSet presAssocID="{B9070EC4-DDD4-445E-B12B-FA480B7EE5C2}" presName="node" presStyleLbl="node1" presStyleIdx="4" presStyleCnt="5">
        <dgm:presLayoutVars>
          <dgm:bulletEnabled val="1"/>
        </dgm:presLayoutVars>
      </dgm:prSet>
      <dgm:spPr/>
    </dgm:pt>
  </dgm:ptLst>
  <dgm:cxnLst>
    <dgm:cxn modelId="{0C645902-3EE5-4383-BE12-0ECCE2AD93D2}" type="presOf" srcId="{217B8376-25B7-4D07-B35B-89A2D4675EFB}" destId="{1B916BB7-7713-414F-86A1-4820E9FEEAF9}" srcOrd="0" destOrd="0" presId="urn:microsoft.com/office/officeart/2005/8/layout/default"/>
    <dgm:cxn modelId="{C25F7921-18BB-48DA-ADB1-E7B4322621DD}" srcId="{217B8376-25B7-4D07-B35B-89A2D4675EFB}" destId="{E3ECB84E-AF15-47E9-B8D2-705A07E57BA5}" srcOrd="1" destOrd="0" parTransId="{295BE1CF-2010-4E77-8337-6EFE20FBFCBB}" sibTransId="{9AFE9E22-C96E-428C-91AC-9495ACDDB4A7}"/>
    <dgm:cxn modelId="{1FCFE82D-6ACC-4125-94D1-3C4FF9F4066E}" type="presOf" srcId="{C522BB2A-85A8-4736-AC60-F4CCBE0A1D27}" destId="{BB710B8B-B29C-4FD7-BA06-B5395421A96A}" srcOrd="0" destOrd="0" presId="urn:microsoft.com/office/officeart/2005/8/layout/default"/>
    <dgm:cxn modelId="{0C3F565C-A443-45D8-947C-968011E07A52}" type="presOf" srcId="{7EDD292D-924A-45CC-8679-C2ECE0E48969}" destId="{00F7B3E9-B620-41FB-AA57-1E8057E46477}" srcOrd="0" destOrd="0" presId="urn:microsoft.com/office/officeart/2005/8/layout/default"/>
    <dgm:cxn modelId="{184FE649-EA75-40B5-BC7E-DFEB3841D813}" type="presOf" srcId="{E3ECB84E-AF15-47E9-B8D2-705A07E57BA5}" destId="{158682EF-A167-4EFC-AC9A-5C3B356E30E3}" srcOrd="0" destOrd="0" presId="urn:microsoft.com/office/officeart/2005/8/layout/default"/>
    <dgm:cxn modelId="{6C5A5B54-83F2-48F6-B56C-6EDF5E1913ED}" type="presOf" srcId="{94DFDEA1-FFE3-4653-9FDA-208DF5B3EFC5}" destId="{6B044E00-F271-450A-A9DE-F0C3FBB97ADF}" srcOrd="0" destOrd="0" presId="urn:microsoft.com/office/officeart/2005/8/layout/default"/>
    <dgm:cxn modelId="{2E022055-717C-48C6-81FE-4EC8A840F09A}" type="presOf" srcId="{B9070EC4-DDD4-445E-B12B-FA480B7EE5C2}" destId="{053E19DF-85A0-4034-896C-C7C40076169D}" srcOrd="0" destOrd="0" presId="urn:microsoft.com/office/officeart/2005/8/layout/default"/>
    <dgm:cxn modelId="{E0DA2C5A-ACAD-47AF-BEA4-D2749CF79D84}" srcId="{217B8376-25B7-4D07-B35B-89A2D4675EFB}" destId="{7EDD292D-924A-45CC-8679-C2ECE0E48969}" srcOrd="3" destOrd="0" parTransId="{A59C50BD-8068-4423-A076-3D92461F9A9E}" sibTransId="{A9FAB520-D178-43A8-8DD9-E9EE092BB87D}"/>
    <dgm:cxn modelId="{3E528487-657B-46C3-9511-AA04B4FEA7C3}" srcId="{217B8376-25B7-4D07-B35B-89A2D4675EFB}" destId="{B9070EC4-DDD4-445E-B12B-FA480B7EE5C2}" srcOrd="4" destOrd="0" parTransId="{276F2963-B6A5-4BE9-9D46-7F3BD156B2A9}" sibTransId="{57136729-A518-4F82-B617-EAD4C411F4A3}"/>
    <dgm:cxn modelId="{9EEB1E8E-D19F-429A-82CA-0335BC25722E}" srcId="{217B8376-25B7-4D07-B35B-89A2D4675EFB}" destId="{C522BB2A-85A8-4736-AC60-F4CCBE0A1D27}" srcOrd="0" destOrd="0" parTransId="{F1F7F30B-3BB9-4FCE-B790-DA5D888B594F}" sibTransId="{662A69AB-2886-43EF-8789-117F1C83DA38}"/>
    <dgm:cxn modelId="{75D68ADF-2D1D-4B8B-8A69-9B5ABC2F8BFA}" srcId="{217B8376-25B7-4D07-B35B-89A2D4675EFB}" destId="{94DFDEA1-FFE3-4653-9FDA-208DF5B3EFC5}" srcOrd="2" destOrd="0" parTransId="{53B4D81B-8728-414B-9125-459B01F13188}" sibTransId="{00672B37-4749-451D-8CBE-927C12F49DC6}"/>
    <dgm:cxn modelId="{9285268B-9143-47EA-9D96-5A9EA5F4C994}" type="presParOf" srcId="{1B916BB7-7713-414F-86A1-4820E9FEEAF9}" destId="{BB710B8B-B29C-4FD7-BA06-B5395421A96A}" srcOrd="0" destOrd="0" presId="urn:microsoft.com/office/officeart/2005/8/layout/default"/>
    <dgm:cxn modelId="{BD24ECAD-908A-4048-BB99-F76C5F3147E7}" type="presParOf" srcId="{1B916BB7-7713-414F-86A1-4820E9FEEAF9}" destId="{D615776C-4B7F-419C-9AB8-93512AF85274}" srcOrd="1" destOrd="0" presId="urn:microsoft.com/office/officeart/2005/8/layout/default"/>
    <dgm:cxn modelId="{9C6A04E1-BF9E-4E25-B927-136A780552DB}" type="presParOf" srcId="{1B916BB7-7713-414F-86A1-4820E9FEEAF9}" destId="{158682EF-A167-4EFC-AC9A-5C3B356E30E3}" srcOrd="2" destOrd="0" presId="urn:microsoft.com/office/officeart/2005/8/layout/default"/>
    <dgm:cxn modelId="{9664DD8F-4E5E-4EBA-BED6-F9290C4952D1}" type="presParOf" srcId="{1B916BB7-7713-414F-86A1-4820E9FEEAF9}" destId="{5AF22E17-73F4-4850-B96A-6C873DD90B5A}" srcOrd="3" destOrd="0" presId="urn:microsoft.com/office/officeart/2005/8/layout/default"/>
    <dgm:cxn modelId="{94D81B5A-C49A-4584-AB64-B7AC4AE02770}" type="presParOf" srcId="{1B916BB7-7713-414F-86A1-4820E9FEEAF9}" destId="{6B044E00-F271-450A-A9DE-F0C3FBB97ADF}" srcOrd="4" destOrd="0" presId="urn:microsoft.com/office/officeart/2005/8/layout/default"/>
    <dgm:cxn modelId="{667BB57C-868E-488B-977F-D40C563B365A}" type="presParOf" srcId="{1B916BB7-7713-414F-86A1-4820E9FEEAF9}" destId="{ABB9C467-0B92-4DBA-8923-CD69B646FE38}" srcOrd="5" destOrd="0" presId="urn:microsoft.com/office/officeart/2005/8/layout/default"/>
    <dgm:cxn modelId="{E587C0A5-333E-427E-83B0-BFA39278D567}" type="presParOf" srcId="{1B916BB7-7713-414F-86A1-4820E9FEEAF9}" destId="{00F7B3E9-B620-41FB-AA57-1E8057E46477}" srcOrd="6" destOrd="0" presId="urn:microsoft.com/office/officeart/2005/8/layout/default"/>
    <dgm:cxn modelId="{6C28E54B-7C89-4EAD-8E3B-85BF70D1C6BB}" type="presParOf" srcId="{1B916BB7-7713-414F-86A1-4820E9FEEAF9}" destId="{918BC97B-D737-4774-87F5-66CB9752DCA3}" srcOrd="7" destOrd="0" presId="urn:microsoft.com/office/officeart/2005/8/layout/default"/>
    <dgm:cxn modelId="{FCC818E6-2DE7-47C1-92C4-B4EA11AA337D}" type="presParOf" srcId="{1B916BB7-7713-414F-86A1-4820E9FEEAF9}" destId="{053E19DF-85A0-4034-896C-C7C40076169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BF91AF-6A2A-4556-B5ED-1BEC22F14772}" type="doc">
      <dgm:prSet loTypeId="urn:microsoft.com/office/officeart/2005/8/layout/process1" loCatId="process" qsTypeId="urn:microsoft.com/office/officeart/2005/8/quickstyle/3d4" qsCatId="3D" csTypeId="urn:microsoft.com/office/officeart/2005/8/colors/colorful1" csCatId="colorful" phldr="1"/>
      <dgm:spPr/>
    </dgm:pt>
    <dgm:pt modelId="{D78D9BF2-F85D-4C0B-9ABF-9F3D17EC4202}">
      <dgm:prSet phldrT="[Texto]" custT="1"/>
      <dgm:spPr/>
      <dgm:t>
        <a:bodyPr/>
        <a:lstStyle/>
        <a:p>
          <a:pPr algn="ctr"/>
          <a:r>
            <a:rPr lang="es-CO" sz="2000" dirty="0">
              <a:solidFill>
                <a:schemeClr val="tx1"/>
              </a:solidFill>
            </a:rPr>
            <a:t>Es un proceso de toma de decisiones que se construyen en conjunto con la sociedad, para un beneficio común. </a:t>
          </a:r>
        </a:p>
      </dgm:t>
    </dgm:pt>
    <dgm:pt modelId="{2F3ADBFA-03B2-4D54-87FE-7179225635FC}" type="parTrans" cxnId="{A95988F5-C5D3-495B-8201-D9ED7BEBDCEB}">
      <dgm:prSet/>
      <dgm:spPr/>
      <dgm:t>
        <a:bodyPr/>
        <a:lstStyle/>
        <a:p>
          <a:endParaRPr lang="es-CO"/>
        </a:p>
      </dgm:t>
    </dgm:pt>
    <dgm:pt modelId="{CD3E3E2C-E6B7-45E2-A82E-E9BE76BD9502}" type="sibTrans" cxnId="{A95988F5-C5D3-495B-8201-D9ED7BEBDCEB}">
      <dgm:prSet/>
      <dgm:spPr/>
      <dgm:t>
        <a:bodyPr/>
        <a:lstStyle/>
        <a:p>
          <a:endParaRPr lang="es-CO"/>
        </a:p>
      </dgm:t>
    </dgm:pt>
    <dgm:pt modelId="{FA3F9435-A89D-4415-A4D2-38651BBABF0B}">
      <dgm:prSet phldrT="[Texto]" custT="1"/>
      <dgm:spPr/>
      <dgm:t>
        <a:bodyPr/>
        <a:lstStyle/>
        <a:p>
          <a:r>
            <a:rPr lang="es-CO" sz="2000" dirty="0">
              <a:solidFill>
                <a:schemeClr val="tx1"/>
              </a:solidFill>
            </a:rPr>
            <a:t>La participación de los actores se planea desde el inicio de la elaboración de un plan de intervención hasta su implementación y evaluación. </a:t>
          </a:r>
        </a:p>
      </dgm:t>
    </dgm:pt>
    <dgm:pt modelId="{7CAB37B6-4BA5-4A24-A376-2423A32BCB0E}" type="parTrans" cxnId="{0EF3802B-A417-411A-9F49-C30D2D6EBC8F}">
      <dgm:prSet/>
      <dgm:spPr/>
      <dgm:t>
        <a:bodyPr/>
        <a:lstStyle/>
        <a:p>
          <a:endParaRPr lang="es-CO"/>
        </a:p>
      </dgm:t>
    </dgm:pt>
    <dgm:pt modelId="{06EA9D95-DCCE-4083-8514-447B9504848C}" type="sibTrans" cxnId="{0EF3802B-A417-411A-9F49-C30D2D6EBC8F}">
      <dgm:prSet/>
      <dgm:spPr/>
      <dgm:t>
        <a:bodyPr/>
        <a:lstStyle/>
        <a:p>
          <a:endParaRPr lang="es-CO"/>
        </a:p>
      </dgm:t>
    </dgm:pt>
    <dgm:pt modelId="{FD567E67-80A7-4093-930C-034C061C2246}">
      <dgm:prSet phldrT="[Texto]" custT="1"/>
      <dgm:spPr/>
      <dgm:t>
        <a:bodyPr/>
        <a:lstStyle/>
        <a:p>
          <a:r>
            <a:rPr lang="es-ES" sz="2000" dirty="0">
              <a:solidFill>
                <a:schemeClr val="tx1"/>
              </a:solidFill>
            </a:rPr>
            <a:t>Es una herramienta de gestión para la elaboración de planes de desarrollo y acciones intervención comunitarias técnica, económica y social.</a:t>
          </a:r>
          <a:endParaRPr lang="es-CO" sz="2000" dirty="0">
            <a:solidFill>
              <a:schemeClr val="tx1"/>
            </a:solidFill>
          </a:endParaRPr>
        </a:p>
      </dgm:t>
    </dgm:pt>
    <dgm:pt modelId="{5C5F5D58-4F31-4F68-9FFC-EF91AC0F3F20}" type="parTrans" cxnId="{555910D7-A18F-4BFB-B638-137E2AA21D9E}">
      <dgm:prSet/>
      <dgm:spPr/>
      <dgm:t>
        <a:bodyPr/>
        <a:lstStyle/>
        <a:p>
          <a:endParaRPr lang="es-CO"/>
        </a:p>
      </dgm:t>
    </dgm:pt>
    <dgm:pt modelId="{59E3C033-815B-498D-B49B-532441265AE1}" type="sibTrans" cxnId="{555910D7-A18F-4BFB-B638-137E2AA21D9E}">
      <dgm:prSet/>
      <dgm:spPr/>
      <dgm:t>
        <a:bodyPr/>
        <a:lstStyle/>
        <a:p>
          <a:endParaRPr lang="es-CO"/>
        </a:p>
      </dgm:t>
    </dgm:pt>
    <dgm:pt modelId="{E7964FF4-3BC9-4E43-B97F-CF5B911D4B83}" type="pres">
      <dgm:prSet presAssocID="{30BF91AF-6A2A-4556-B5ED-1BEC22F14772}" presName="Name0" presStyleCnt="0">
        <dgm:presLayoutVars>
          <dgm:dir/>
          <dgm:resizeHandles val="exact"/>
        </dgm:presLayoutVars>
      </dgm:prSet>
      <dgm:spPr/>
    </dgm:pt>
    <dgm:pt modelId="{98FE1B6A-E70B-4F3E-81A4-324F7073713E}" type="pres">
      <dgm:prSet presAssocID="{D78D9BF2-F85D-4C0B-9ABF-9F3D17EC4202}" presName="node" presStyleLbl="node1" presStyleIdx="0" presStyleCnt="3">
        <dgm:presLayoutVars>
          <dgm:bulletEnabled val="1"/>
        </dgm:presLayoutVars>
      </dgm:prSet>
      <dgm:spPr/>
    </dgm:pt>
    <dgm:pt modelId="{EFB57616-5286-4BB2-AA35-E1D638875471}" type="pres">
      <dgm:prSet presAssocID="{CD3E3E2C-E6B7-45E2-A82E-E9BE76BD9502}" presName="sibTrans" presStyleLbl="sibTrans2D1" presStyleIdx="0" presStyleCnt="2"/>
      <dgm:spPr/>
    </dgm:pt>
    <dgm:pt modelId="{0F7C6F78-CD34-4716-AFF0-98CD3A0867B9}" type="pres">
      <dgm:prSet presAssocID="{CD3E3E2C-E6B7-45E2-A82E-E9BE76BD9502}" presName="connectorText" presStyleLbl="sibTrans2D1" presStyleIdx="0" presStyleCnt="2"/>
      <dgm:spPr/>
    </dgm:pt>
    <dgm:pt modelId="{7B8F2025-FB5A-458B-9B01-C7E72E6D2068}" type="pres">
      <dgm:prSet presAssocID="{FA3F9435-A89D-4415-A4D2-38651BBABF0B}" presName="node" presStyleLbl="node1" presStyleIdx="1" presStyleCnt="3">
        <dgm:presLayoutVars>
          <dgm:bulletEnabled val="1"/>
        </dgm:presLayoutVars>
      </dgm:prSet>
      <dgm:spPr/>
    </dgm:pt>
    <dgm:pt modelId="{10A54876-3319-4A00-B570-B86552C4FCE2}" type="pres">
      <dgm:prSet presAssocID="{06EA9D95-DCCE-4083-8514-447B9504848C}" presName="sibTrans" presStyleLbl="sibTrans2D1" presStyleIdx="1" presStyleCnt="2"/>
      <dgm:spPr/>
    </dgm:pt>
    <dgm:pt modelId="{E0A285D2-F401-4340-AADD-94EB77DF8FCE}" type="pres">
      <dgm:prSet presAssocID="{06EA9D95-DCCE-4083-8514-447B9504848C}" presName="connectorText" presStyleLbl="sibTrans2D1" presStyleIdx="1" presStyleCnt="2"/>
      <dgm:spPr/>
    </dgm:pt>
    <dgm:pt modelId="{780F603D-19EA-4D45-9FB8-A439C4484765}" type="pres">
      <dgm:prSet presAssocID="{FD567E67-80A7-4093-930C-034C061C2246}" presName="node" presStyleLbl="node1" presStyleIdx="2" presStyleCnt="3" custLinFactNeighborX="837" custLinFactNeighborY="433">
        <dgm:presLayoutVars>
          <dgm:bulletEnabled val="1"/>
        </dgm:presLayoutVars>
      </dgm:prSet>
      <dgm:spPr/>
    </dgm:pt>
  </dgm:ptLst>
  <dgm:cxnLst>
    <dgm:cxn modelId="{0EF3802B-A417-411A-9F49-C30D2D6EBC8F}" srcId="{30BF91AF-6A2A-4556-B5ED-1BEC22F14772}" destId="{FA3F9435-A89D-4415-A4D2-38651BBABF0B}" srcOrd="1" destOrd="0" parTransId="{7CAB37B6-4BA5-4A24-A376-2423A32BCB0E}" sibTransId="{06EA9D95-DCCE-4083-8514-447B9504848C}"/>
    <dgm:cxn modelId="{3B61EB62-A376-49F0-99B1-9C6916BA240C}" type="presOf" srcId="{D78D9BF2-F85D-4C0B-9ABF-9F3D17EC4202}" destId="{98FE1B6A-E70B-4F3E-81A4-324F7073713E}" srcOrd="0" destOrd="0" presId="urn:microsoft.com/office/officeart/2005/8/layout/process1"/>
    <dgm:cxn modelId="{913A9547-81B9-420D-BD38-C423CAC9CE5B}" type="presOf" srcId="{06EA9D95-DCCE-4083-8514-447B9504848C}" destId="{E0A285D2-F401-4340-AADD-94EB77DF8FCE}" srcOrd="1" destOrd="0" presId="urn:microsoft.com/office/officeart/2005/8/layout/process1"/>
    <dgm:cxn modelId="{CEF1C96E-A0DE-4081-B104-C59F8176FEDA}" type="presOf" srcId="{CD3E3E2C-E6B7-45E2-A82E-E9BE76BD9502}" destId="{EFB57616-5286-4BB2-AA35-E1D638875471}" srcOrd="0" destOrd="0" presId="urn:microsoft.com/office/officeart/2005/8/layout/process1"/>
    <dgm:cxn modelId="{F94CC175-FCB1-4B02-9A5E-28D2255A42B2}" type="presOf" srcId="{06EA9D95-DCCE-4083-8514-447B9504848C}" destId="{10A54876-3319-4A00-B570-B86552C4FCE2}" srcOrd="0" destOrd="0" presId="urn:microsoft.com/office/officeart/2005/8/layout/process1"/>
    <dgm:cxn modelId="{DC472382-8A9F-436D-BB3C-C53411D0C083}" type="presOf" srcId="{30BF91AF-6A2A-4556-B5ED-1BEC22F14772}" destId="{E7964FF4-3BC9-4E43-B97F-CF5B911D4B83}" srcOrd="0" destOrd="0" presId="urn:microsoft.com/office/officeart/2005/8/layout/process1"/>
    <dgm:cxn modelId="{FA7D05B7-04F9-4984-B6BB-B165B0E24304}" type="presOf" srcId="{CD3E3E2C-E6B7-45E2-A82E-E9BE76BD9502}" destId="{0F7C6F78-CD34-4716-AFF0-98CD3A0867B9}" srcOrd="1" destOrd="0" presId="urn:microsoft.com/office/officeart/2005/8/layout/process1"/>
    <dgm:cxn modelId="{09C1D7C6-2F0C-49AF-83EF-824C89C14956}" type="presOf" srcId="{FD567E67-80A7-4093-930C-034C061C2246}" destId="{780F603D-19EA-4D45-9FB8-A439C4484765}" srcOrd="0" destOrd="0" presId="urn:microsoft.com/office/officeart/2005/8/layout/process1"/>
    <dgm:cxn modelId="{4DFEF0C8-6D91-4A80-82E7-FF83D1BC69A6}" type="presOf" srcId="{FA3F9435-A89D-4415-A4D2-38651BBABF0B}" destId="{7B8F2025-FB5A-458B-9B01-C7E72E6D2068}" srcOrd="0" destOrd="0" presId="urn:microsoft.com/office/officeart/2005/8/layout/process1"/>
    <dgm:cxn modelId="{555910D7-A18F-4BFB-B638-137E2AA21D9E}" srcId="{30BF91AF-6A2A-4556-B5ED-1BEC22F14772}" destId="{FD567E67-80A7-4093-930C-034C061C2246}" srcOrd="2" destOrd="0" parTransId="{5C5F5D58-4F31-4F68-9FFC-EF91AC0F3F20}" sibTransId="{59E3C033-815B-498D-B49B-532441265AE1}"/>
    <dgm:cxn modelId="{A95988F5-C5D3-495B-8201-D9ED7BEBDCEB}" srcId="{30BF91AF-6A2A-4556-B5ED-1BEC22F14772}" destId="{D78D9BF2-F85D-4C0B-9ABF-9F3D17EC4202}" srcOrd="0" destOrd="0" parTransId="{2F3ADBFA-03B2-4D54-87FE-7179225635FC}" sibTransId="{CD3E3E2C-E6B7-45E2-A82E-E9BE76BD9502}"/>
    <dgm:cxn modelId="{EA26E0EC-6F85-448D-AD8D-2E76D60561C2}" type="presParOf" srcId="{E7964FF4-3BC9-4E43-B97F-CF5B911D4B83}" destId="{98FE1B6A-E70B-4F3E-81A4-324F7073713E}" srcOrd="0" destOrd="0" presId="urn:microsoft.com/office/officeart/2005/8/layout/process1"/>
    <dgm:cxn modelId="{9E77D10E-F475-4857-B952-87547A86115C}" type="presParOf" srcId="{E7964FF4-3BC9-4E43-B97F-CF5B911D4B83}" destId="{EFB57616-5286-4BB2-AA35-E1D638875471}" srcOrd="1" destOrd="0" presId="urn:microsoft.com/office/officeart/2005/8/layout/process1"/>
    <dgm:cxn modelId="{822C8B93-EAA6-4BF9-BC50-97AE5F8320DF}" type="presParOf" srcId="{EFB57616-5286-4BB2-AA35-E1D638875471}" destId="{0F7C6F78-CD34-4716-AFF0-98CD3A0867B9}" srcOrd="0" destOrd="0" presId="urn:microsoft.com/office/officeart/2005/8/layout/process1"/>
    <dgm:cxn modelId="{F10DA650-426E-4714-A3CF-DE8323C3C154}" type="presParOf" srcId="{E7964FF4-3BC9-4E43-B97F-CF5B911D4B83}" destId="{7B8F2025-FB5A-458B-9B01-C7E72E6D2068}" srcOrd="2" destOrd="0" presId="urn:microsoft.com/office/officeart/2005/8/layout/process1"/>
    <dgm:cxn modelId="{D49EFFFB-3030-4A37-AAD2-69173279F51C}" type="presParOf" srcId="{E7964FF4-3BC9-4E43-B97F-CF5B911D4B83}" destId="{10A54876-3319-4A00-B570-B86552C4FCE2}" srcOrd="3" destOrd="0" presId="urn:microsoft.com/office/officeart/2005/8/layout/process1"/>
    <dgm:cxn modelId="{BB4E4A0F-548C-4DDE-A35C-E3E784346AB1}" type="presParOf" srcId="{10A54876-3319-4A00-B570-B86552C4FCE2}" destId="{E0A285D2-F401-4340-AADD-94EB77DF8FCE}" srcOrd="0" destOrd="0" presId="urn:microsoft.com/office/officeart/2005/8/layout/process1"/>
    <dgm:cxn modelId="{8973F2A4-C5C7-48C1-9B33-4C6D3040C69F}" type="presParOf" srcId="{E7964FF4-3BC9-4E43-B97F-CF5B911D4B83}" destId="{780F603D-19EA-4D45-9FB8-A439C448476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6B1684-E03C-44D5-9256-1F96FDBF55A7}" type="doc">
      <dgm:prSet loTypeId="urn:microsoft.com/office/officeart/2005/8/layout/bList2" loCatId="picture" qsTypeId="urn:microsoft.com/office/officeart/2005/8/quickstyle/3d4" qsCatId="3D" csTypeId="urn:microsoft.com/office/officeart/2005/8/colors/colorful2" csCatId="colorful" phldr="1"/>
      <dgm:spPr/>
    </dgm:pt>
    <dgm:pt modelId="{965289B2-F945-414E-8DFC-A1A82956C6B4}">
      <dgm:prSet phldrT="[Texto]"/>
      <dgm:spPr/>
      <dgm:t>
        <a:bodyPr/>
        <a:lstStyle/>
        <a:p>
          <a:pPr algn="ctr"/>
          <a:r>
            <a:rPr lang="es-CO" dirty="0">
              <a:solidFill>
                <a:schemeClr val="tx1"/>
              </a:solidFill>
            </a:rPr>
            <a:t>Ampliar el conocimiento de las necesidades de salud de la población </a:t>
          </a:r>
        </a:p>
      </dgm:t>
    </dgm:pt>
    <dgm:pt modelId="{20045EE3-458B-4030-940E-539201A33AF4}" type="parTrans" cxnId="{D4E75FDF-9DC5-4320-934D-A37E78B531F0}">
      <dgm:prSet/>
      <dgm:spPr/>
      <dgm:t>
        <a:bodyPr/>
        <a:lstStyle/>
        <a:p>
          <a:endParaRPr lang="es-CO"/>
        </a:p>
      </dgm:t>
    </dgm:pt>
    <dgm:pt modelId="{1EE788C1-C897-4E8D-8EDA-48F7AD0B08C5}" type="sibTrans" cxnId="{D4E75FDF-9DC5-4320-934D-A37E78B531F0}">
      <dgm:prSet/>
      <dgm:spPr/>
      <dgm:t>
        <a:bodyPr/>
        <a:lstStyle/>
        <a:p>
          <a:endParaRPr lang="es-CO"/>
        </a:p>
      </dgm:t>
    </dgm:pt>
    <dgm:pt modelId="{1C8B7C9A-BAED-4EB3-862C-0D1A45A864CF}">
      <dgm:prSet phldrT="[Texto]"/>
      <dgm:spPr/>
      <dgm:t>
        <a:bodyPr/>
        <a:lstStyle/>
        <a:p>
          <a:pPr algn="ctr"/>
          <a:r>
            <a:rPr lang="es-CO" dirty="0">
              <a:solidFill>
                <a:schemeClr val="tx1"/>
              </a:solidFill>
            </a:rPr>
            <a:t>Mejorar el intercambio o comunicación sobre las problemáticas de salud entre EPS y usuarios.</a:t>
          </a:r>
        </a:p>
      </dgm:t>
    </dgm:pt>
    <dgm:pt modelId="{FF57EE06-DB0B-429E-8C05-5EC45259E5F4}" type="parTrans" cxnId="{AF64BD00-2AA4-40CB-A07A-26138DB2E52A}">
      <dgm:prSet/>
      <dgm:spPr/>
      <dgm:t>
        <a:bodyPr/>
        <a:lstStyle/>
        <a:p>
          <a:endParaRPr lang="es-CO"/>
        </a:p>
      </dgm:t>
    </dgm:pt>
    <dgm:pt modelId="{7300138E-FD20-4D4C-920C-0356D4A652D5}" type="sibTrans" cxnId="{AF64BD00-2AA4-40CB-A07A-26138DB2E52A}">
      <dgm:prSet/>
      <dgm:spPr/>
      <dgm:t>
        <a:bodyPr/>
        <a:lstStyle/>
        <a:p>
          <a:endParaRPr lang="es-CO"/>
        </a:p>
      </dgm:t>
    </dgm:pt>
    <dgm:pt modelId="{23A59BFC-6D82-4106-B6C2-7EA9B15A4F12}">
      <dgm:prSet phldrT="[Texto]"/>
      <dgm:spPr/>
      <dgm:t>
        <a:bodyPr/>
        <a:lstStyle/>
        <a:p>
          <a:pPr algn="ctr"/>
          <a:r>
            <a:rPr lang="es-ES" b="0" dirty="0">
              <a:solidFill>
                <a:schemeClr val="tx1"/>
              </a:solidFill>
            </a:rPr>
            <a:t>Ejercicio responsable de control y educación de las Alianzas de Usuarios</a:t>
          </a:r>
          <a:endParaRPr lang="es-CO" b="0" dirty="0">
            <a:solidFill>
              <a:schemeClr val="tx1"/>
            </a:solidFill>
          </a:endParaRPr>
        </a:p>
      </dgm:t>
    </dgm:pt>
    <dgm:pt modelId="{09B27584-E441-4298-BE09-3E037656BBC5}" type="parTrans" cxnId="{34AE0D8D-8750-47CF-A55B-086240CDB438}">
      <dgm:prSet/>
      <dgm:spPr/>
      <dgm:t>
        <a:bodyPr/>
        <a:lstStyle/>
        <a:p>
          <a:endParaRPr lang="es-CO"/>
        </a:p>
      </dgm:t>
    </dgm:pt>
    <dgm:pt modelId="{F9D42A92-D4FF-49A6-B999-283216CFE9AA}" type="sibTrans" cxnId="{34AE0D8D-8750-47CF-A55B-086240CDB438}">
      <dgm:prSet/>
      <dgm:spPr/>
      <dgm:t>
        <a:bodyPr/>
        <a:lstStyle/>
        <a:p>
          <a:endParaRPr lang="es-CO"/>
        </a:p>
      </dgm:t>
    </dgm:pt>
    <dgm:pt modelId="{78DD329A-5B3B-403B-A2B8-EC91FB28E895}">
      <dgm:prSet custT="1"/>
      <dgm:spPr/>
      <dgm:t>
        <a:bodyPr/>
        <a:lstStyle/>
        <a:p>
          <a:r>
            <a:rPr lang="es-CO" sz="2000" dirty="0"/>
            <a:t>Identificación y explicación de los problemas de salud de la población en un territorio: Disponer de informaciones.</a:t>
          </a:r>
        </a:p>
      </dgm:t>
    </dgm:pt>
    <dgm:pt modelId="{3B6AA475-8022-4C43-A302-3899501BF641}" type="parTrans" cxnId="{19AB9064-CDE8-4AA7-9EEA-362E4A901DD4}">
      <dgm:prSet/>
      <dgm:spPr/>
      <dgm:t>
        <a:bodyPr/>
        <a:lstStyle/>
        <a:p>
          <a:endParaRPr lang="es-CO"/>
        </a:p>
      </dgm:t>
    </dgm:pt>
    <dgm:pt modelId="{19EFA1EC-BCFC-4AAA-A821-9E52C41B378D}" type="sibTrans" cxnId="{19AB9064-CDE8-4AA7-9EEA-362E4A901DD4}">
      <dgm:prSet/>
      <dgm:spPr/>
      <dgm:t>
        <a:bodyPr/>
        <a:lstStyle/>
        <a:p>
          <a:endParaRPr lang="es-CO"/>
        </a:p>
      </dgm:t>
    </dgm:pt>
    <dgm:pt modelId="{477B1404-2B40-4483-9FC3-A71E58AC4C93}">
      <dgm:prSet custT="1"/>
      <dgm:spPr/>
      <dgm:t>
        <a:bodyPr/>
        <a:lstStyle/>
        <a:p>
          <a:r>
            <a:rPr lang="es-CO" sz="2000" b="1" dirty="0"/>
            <a:t>Análisis de la situación de salud de un territorio.</a:t>
          </a:r>
        </a:p>
      </dgm:t>
    </dgm:pt>
    <dgm:pt modelId="{50E0342C-E9D8-4CEF-81BD-5802091E744F}" type="parTrans" cxnId="{1C027CFE-8A6A-407B-88F2-3614006EC7C5}">
      <dgm:prSet/>
      <dgm:spPr/>
      <dgm:t>
        <a:bodyPr/>
        <a:lstStyle/>
        <a:p>
          <a:endParaRPr lang="es-CO"/>
        </a:p>
      </dgm:t>
    </dgm:pt>
    <dgm:pt modelId="{30C374C1-1566-400F-9A3A-6B1E2D644B11}" type="sibTrans" cxnId="{1C027CFE-8A6A-407B-88F2-3614006EC7C5}">
      <dgm:prSet/>
      <dgm:spPr/>
      <dgm:t>
        <a:bodyPr/>
        <a:lstStyle/>
        <a:p>
          <a:endParaRPr lang="es-CO"/>
        </a:p>
      </dgm:t>
    </dgm:pt>
    <dgm:pt modelId="{8ACC90E4-E175-4EAB-9FCD-476254875D37}">
      <dgm:prSet custT="1"/>
      <dgm:spPr/>
      <dgm:t>
        <a:bodyPr/>
        <a:lstStyle/>
        <a:p>
          <a:pPr algn="just"/>
          <a:r>
            <a:rPr lang="es-CO" sz="2000" dirty="0"/>
            <a:t>Priorización de los problemas: Ordenar los problemas que deben ser priorizados.</a:t>
          </a:r>
        </a:p>
      </dgm:t>
    </dgm:pt>
    <dgm:pt modelId="{A2CC2939-975D-4C6F-BEDC-CBB8B1D4A4DD}" type="parTrans" cxnId="{F11DA16D-68A7-4289-AE2D-F2C119BE20EB}">
      <dgm:prSet/>
      <dgm:spPr/>
      <dgm:t>
        <a:bodyPr/>
        <a:lstStyle/>
        <a:p>
          <a:endParaRPr lang="es-CO"/>
        </a:p>
      </dgm:t>
    </dgm:pt>
    <dgm:pt modelId="{55110B5A-927B-478C-B011-7E34B5788EEE}" type="sibTrans" cxnId="{F11DA16D-68A7-4289-AE2D-F2C119BE20EB}">
      <dgm:prSet/>
      <dgm:spPr/>
      <dgm:t>
        <a:bodyPr/>
        <a:lstStyle/>
        <a:p>
          <a:endParaRPr lang="es-CO"/>
        </a:p>
      </dgm:t>
    </dgm:pt>
    <dgm:pt modelId="{B0FB9EC9-F8FC-4C43-9C64-68C61D420DFF}">
      <dgm:prSet custT="1"/>
      <dgm:spPr/>
      <dgm:t>
        <a:bodyPr/>
        <a:lstStyle/>
        <a:p>
          <a:pPr algn="just"/>
          <a:r>
            <a:rPr lang="es-CO" sz="2000" b="1" dirty="0"/>
            <a:t>Matriz de priorización de problemas</a:t>
          </a:r>
        </a:p>
      </dgm:t>
    </dgm:pt>
    <dgm:pt modelId="{99D1FD4C-E5B6-4DE8-A5BB-E631DF296508}" type="parTrans" cxnId="{A6677D4C-5004-48B9-A931-033BB67481BC}">
      <dgm:prSet/>
      <dgm:spPr/>
      <dgm:t>
        <a:bodyPr/>
        <a:lstStyle/>
        <a:p>
          <a:endParaRPr lang="es-CO"/>
        </a:p>
      </dgm:t>
    </dgm:pt>
    <dgm:pt modelId="{CA541A88-7B74-4A26-B514-CA1A649FDB34}" type="sibTrans" cxnId="{A6677D4C-5004-48B9-A931-033BB67481BC}">
      <dgm:prSet/>
      <dgm:spPr/>
      <dgm:t>
        <a:bodyPr/>
        <a:lstStyle/>
        <a:p>
          <a:endParaRPr lang="es-CO"/>
        </a:p>
      </dgm:t>
    </dgm:pt>
    <dgm:pt modelId="{62ADC92E-FBE8-4D86-8BD1-C3E9573FD8C4}">
      <dgm:prSet custT="1"/>
      <dgm:spPr/>
      <dgm:t>
        <a:bodyPr/>
        <a:lstStyle/>
        <a:p>
          <a:r>
            <a:rPr lang="es-ES" sz="2000" dirty="0"/>
            <a:t>¿Cómo podemos hacer parte de la planeación participativa en salud?</a:t>
          </a:r>
          <a:endParaRPr lang="es-CO" sz="2000" dirty="0"/>
        </a:p>
      </dgm:t>
    </dgm:pt>
    <dgm:pt modelId="{D1AEE649-68DA-4CBA-8021-B76B3DD57E13}" type="parTrans" cxnId="{16FAB899-DFBE-469A-8F03-7A7BBDCD3CE2}">
      <dgm:prSet/>
      <dgm:spPr/>
      <dgm:t>
        <a:bodyPr/>
        <a:lstStyle/>
        <a:p>
          <a:endParaRPr lang="es-CO"/>
        </a:p>
      </dgm:t>
    </dgm:pt>
    <dgm:pt modelId="{C6DA49D4-0072-49DE-B578-FCFC03F9A825}" type="sibTrans" cxnId="{16FAB899-DFBE-469A-8F03-7A7BBDCD3CE2}">
      <dgm:prSet/>
      <dgm:spPr/>
      <dgm:t>
        <a:bodyPr/>
        <a:lstStyle/>
        <a:p>
          <a:endParaRPr lang="es-CO"/>
        </a:p>
      </dgm:t>
    </dgm:pt>
    <dgm:pt modelId="{000A7389-5FFA-4A85-89B6-B7B528E54C52}">
      <dgm:prSet custT="1"/>
      <dgm:spPr/>
      <dgm:t>
        <a:bodyPr/>
        <a:lstStyle/>
        <a:p>
          <a:r>
            <a:rPr lang="es-ES" sz="2000" b="1" dirty="0"/>
            <a:t>Formas y/o estrategias de participación social en salud. </a:t>
          </a:r>
          <a:endParaRPr lang="es-CO" sz="2000" b="1" dirty="0"/>
        </a:p>
      </dgm:t>
    </dgm:pt>
    <dgm:pt modelId="{E559879F-442F-43E3-8B0C-C87DB24E9D1F}" type="parTrans" cxnId="{986F1777-330D-488E-8675-0FCC3E68B31B}">
      <dgm:prSet/>
      <dgm:spPr/>
      <dgm:t>
        <a:bodyPr/>
        <a:lstStyle/>
        <a:p>
          <a:endParaRPr lang="es-CO"/>
        </a:p>
      </dgm:t>
    </dgm:pt>
    <dgm:pt modelId="{8DDC9FDA-55F4-479E-A2DD-A9C067467737}" type="sibTrans" cxnId="{986F1777-330D-488E-8675-0FCC3E68B31B}">
      <dgm:prSet/>
      <dgm:spPr/>
      <dgm:t>
        <a:bodyPr/>
        <a:lstStyle/>
        <a:p>
          <a:endParaRPr lang="es-CO"/>
        </a:p>
      </dgm:t>
    </dgm:pt>
    <dgm:pt modelId="{FC20672A-2A62-4246-B4E8-7F903E6BB68D}">
      <dgm:prSet custT="1"/>
      <dgm:spPr/>
      <dgm:t>
        <a:bodyPr/>
        <a:lstStyle/>
        <a:p>
          <a:endParaRPr lang="es-CO" sz="2000" dirty="0"/>
        </a:p>
      </dgm:t>
    </dgm:pt>
    <dgm:pt modelId="{6BACCE4C-C137-427C-B4FD-C206C560FDEF}" type="parTrans" cxnId="{475D511B-DFE4-4FEA-89FB-52DDAEA7B308}">
      <dgm:prSet/>
      <dgm:spPr/>
      <dgm:t>
        <a:bodyPr/>
        <a:lstStyle/>
        <a:p>
          <a:endParaRPr lang="es-CO"/>
        </a:p>
      </dgm:t>
    </dgm:pt>
    <dgm:pt modelId="{3FC40186-5B35-4248-B8AF-00B6799D5C1B}" type="sibTrans" cxnId="{475D511B-DFE4-4FEA-89FB-52DDAEA7B308}">
      <dgm:prSet/>
      <dgm:spPr/>
      <dgm:t>
        <a:bodyPr/>
        <a:lstStyle/>
        <a:p>
          <a:endParaRPr lang="es-CO"/>
        </a:p>
      </dgm:t>
    </dgm:pt>
    <dgm:pt modelId="{ECDCF3C7-4C21-4832-ABF7-3E658ACA42EA}">
      <dgm:prSet custT="1"/>
      <dgm:spPr/>
      <dgm:t>
        <a:bodyPr/>
        <a:lstStyle/>
        <a:p>
          <a:pPr algn="just"/>
          <a:endParaRPr lang="es-CO" sz="2000" dirty="0"/>
        </a:p>
      </dgm:t>
    </dgm:pt>
    <dgm:pt modelId="{03B29208-67CE-421E-B84D-FB3074D2F627}" type="parTrans" cxnId="{26BD3379-C0E4-434F-89FD-D06FAB7DCDA3}">
      <dgm:prSet/>
      <dgm:spPr/>
      <dgm:t>
        <a:bodyPr/>
        <a:lstStyle/>
        <a:p>
          <a:endParaRPr lang="es-CO"/>
        </a:p>
      </dgm:t>
    </dgm:pt>
    <dgm:pt modelId="{A005BB95-65D6-4A40-906D-8DB41B6E29CB}" type="sibTrans" cxnId="{26BD3379-C0E4-434F-89FD-D06FAB7DCDA3}">
      <dgm:prSet/>
      <dgm:spPr/>
      <dgm:t>
        <a:bodyPr/>
        <a:lstStyle/>
        <a:p>
          <a:endParaRPr lang="es-CO"/>
        </a:p>
      </dgm:t>
    </dgm:pt>
    <dgm:pt modelId="{42E4F170-B657-41FF-9BD4-323F4F4F4263}">
      <dgm:prSet custT="1"/>
      <dgm:spPr/>
      <dgm:t>
        <a:bodyPr/>
        <a:lstStyle/>
        <a:p>
          <a:endParaRPr lang="es-CO" sz="2000" dirty="0"/>
        </a:p>
      </dgm:t>
    </dgm:pt>
    <dgm:pt modelId="{BFBE2A40-567F-4B17-860B-D71E7F19FDAA}" type="parTrans" cxnId="{4C4C7CB2-4FF0-46BF-B2D7-D5A1BC8FEC24}">
      <dgm:prSet/>
      <dgm:spPr/>
      <dgm:t>
        <a:bodyPr/>
        <a:lstStyle/>
        <a:p>
          <a:endParaRPr lang="es-CO"/>
        </a:p>
      </dgm:t>
    </dgm:pt>
    <dgm:pt modelId="{646BC302-A195-4A34-B1C9-D720AF90DB4A}" type="sibTrans" cxnId="{4C4C7CB2-4FF0-46BF-B2D7-D5A1BC8FEC24}">
      <dgm:prSet/>
      <dgm:spPr/>
      <dgm:t>
        <a:bodyPr/>
        <a:lstStyle/>
        <a:p>
          <a:endParaRPr lang="es-CO"/>
        </a:p>
      </dgm:t>
    </dgm:pt>
    <dgm:pt modelId="{7D2F3C69-A963-46CF-90D3-B5E5B4FB04AC}">
      <dgm:prSet custT="1"/>
      <dgm:spPr/>
      <dgm:t>
        <a:bodyPr/>
        <a:lstStyle/>
        <a:p>
          <a:endParaRPr lang="es-CO" sz="2000" dirty="0"/>
        </a:p>
      </dgm:t>
    </dgm:pt>
    <dgm:pt modelId="{1080AFBF-9851-4ED1-BC1D-57CF955024DD}" type="parTrans" cxnId="{8C8E6975-2142-490E-83ED-74114EB29212}">
      <dgm:prSet/>
      <dgm:spPr/>
      <dgm:t>
        <a:bodyPr/>
        <a:lstStyle/>
        <a:p>
          <a:endParaRPr lang="es-CO"/>
        </a:p>
      </dgm:t>
    </dgm:pt>
    <dgm:pt modelId="{2A8F0F02-A823-4FDF-A093-6F68C5BFF71C}" type="sibTrans" cxnId="{8C8E6975-2142-490E-83ED-74114EB29212}">
      <dgm:prSet/>
      <dgm:spPr/>
      <dgm:t>
        <a:bodyPr/>
        <a:lstStyle/>
        <a:p>
          <a:endParaRPr lang="es-CO"/>
        </a:p>
      </dgm:t>
    </dgm:pt>
    <dgm:pt modelId="{42EC9A7E-53E8-48D9-BB66-962B8D56F4D6}" type="pres">
      <dgm:prSet presAssocID="{766B1684-E03C-44D5-9256-1F96FDBF55A7}" presName="diagram" presStyleCnt="0">
        <dgm:presLayoutVars>
          <dgm:dir/>
          <dgm:animLvl val="lvl"/>
          <dgm:resizeHandles val="exact"/>
        </dgm:presLayoutVars>
      </dgm:prSet>
      <dgm:spPr/>
    </dgm:pt>
    <dgm:pt modelId="{1D598207-F19E-4078-96C2-70D0641A7FF0}" type="pres">
      <dgm:prSet presAssocID="{965289B2-F945-414E-8DFC-A1A82956C6B4}" presName="compNode" presStyleCnt="0"/>
      <dgm:spPr/>
    </dgm:pt>
    <dgm:pt modelId="{3B4CD3A6-2D69-4AEF-88DF-8F50A2CFDA35}" type="pres">
      <dgm:prSet presAssocID="{965289B2-F945-414E-8DFC-A1A82956C6B4}" presName="childRect" presStyleLbl="bgAcc1" presStyleIdx="0" presStyleCnt="3">
        <dgm:presLayoutVars>
          <dgm:bulletEnabled val="1"/>
        </dgm:presLayoutVars>
      </dgm:prSet>
      <dgm:spPr/>
    </dgm:pt>
    <dgm:pt modelId="{5289B637-17CA-4F12-83FB-A97AA64D6EDB}" type="pres">
      <dgm:prSet presAssocID="{965289B2-F945-414E-8DFC-A1A82956C6B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2BCBEE1-BDCC-4C20-9773-86E38073EFD6}" type="pres">
      <dgm:prSet presAssocID="{965289B2-F945-414E-8DFC-A1A82956C6B4}" presName="parentRect" presStyleLbl="alignNode1" presStyleIdx="0" presStyleCnt="3"/>
      <dgm:spPr/>
    </dgm:pt>
    <dgm:pt modelId="{12C97314-1DDC-4110-B339-ABCACC63850C}" type="pres">
      <dgm:prSet presAssocID="{965289B2-F945-414E-8DFC-A1A82956C6B4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beza con engranajes contorno"/>
        </a:ext>
      </dgm:extLst>
    </dgm:pt>
    <dgm:pt modelId="{0FAF2E81-0893-4D57-B190-50B7CE627171}" type="pres">
      <dgm:prSet presAssocID="{1EE788C1-C897-4E8D-8EDA-48F7AD0B08C5}" presName="sibTrans" presStyleLbl="sibTrans2D1" presStyleIdx="0" presStyleCnt="0"/>
      <dgm:spPr/>
    </dgm:pt>
    <dgm:pt modelId="{4F2C40A3-A994-488B-A264-EDA6C46D8592}" type="pres">
      <dgm:prSet presAssocID="{1C8B7C9A-BAED-4EB3-862C-0D1A45A864CF}" presName="compNode" presStyleCnt="0"/>
      <dgm:spPr/>
    </dgm:pt>
    <dgm:pt modelId="{92A350B4-412F-4E6D-AA81-2F07F668A239}" type="pres">
      <dgm:prSet presAssocID="{1C8B7C9A-BAED-4EB3-862C-0D1A45A864CF}" presName="childRect" presStyleLbl="bgAcc1" presStyleIdx="1" presStyleCnt="3" custLinFactNeighborX="1905" custLinFactNeighborY="1052">
        <dgm:presLayoutVars>
          <dgm:bulletEnabled val="1"/>
        </dgm:presLayoutVars>
      </dgm:prSet>
      <dgm:spPr/>
    </dgm:pt>
    <dgm:pt modelId="{D3A270F9-384F-4177-84CA-A6FF3AC8AAB0}" type="pres">
      <dgm:prSet presAssocID="{1C8B7C9A-BAED-4EB3-862C-0D1A45A864C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D78C4C4-4464-4BB7-9B3E-95D2855866E1}" type="pres">
      <dgm:prSet presAssocID="{1C8B7C9A-BAED-4EB3-862C-0D1A45A864CF}" presName="parentRect" presStyleLbl="alignNode1" presStyleIdx="1" presStyleCnt="3" custLinFactNeighborX="1905"/>
      <dgm:spPr/>
    </dgm:pt>
    <dgm:pt modelId="{DCA27306-D071-4ACD-B3F9-76DE1BF24E32}" type="pres">
      <dgm:prSet presAssocID="{1C8B7C9A-BAED-4EB3-862C-0D1A45A864CF}" presName="adorn" presStyleLbl="fgAccFollow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ción con lista de comprobación con relleno sólido"/>
        </a:ext>
      </dgm:extLst>
    </dgm:pt>
    <dgm:pt modelId="{C4331231-F2C9-481E-AAAC-68EEF4CC2A79}" type="pres">
      <dgm:prSet presAssocID="{7300138E-FD20-4D4C-920C-0356D4A652D5}" presName="sibTrans" presStyleLbl="sibTrans2D1" presStyleIdx="0" presStyleCnt="0"/>
      <dgm:spPr/>
    </dgm:pt>
    <dgm:pt modelId="{FD967010-4097-41B4-BB81-8383A7D842C4}" type="pres">
      <dgm:prSet presAssocID="{23A59BFC-6D82-4106-B6C2-7EA9B15A4F12}" presName="compNode" presStyleCnt="0"/>
      <dgm:spPr/>
    </dgm:pt>
    <dgm:pt modelId="{E2A86F5B-FA18-4E8B-BB9E-F3DEC7D67655}" type="pres">
      <dgm:prSet presAssocID="{23A59BFC-6D82-4106-B6C2-7EA9B15A4F12}" presName="childRect" presStyleLbl="bgAcc1" presStyleIdx="2" presStyleCnt="3">
        <dgm:presLayoutVars>
          <dgm:bulletEnabled val="1"/>
        </dgm:presLayoutVars>
      </dgm:prSet>
      <dgm:spPr/>
    </dgm:pt>
    <dgm:pt modelId="{4C706369-7934-4498-99F9-13AC4679C7E1}" type="pres">
      <dgm:prSet presAssocID="{23A59BFC-6D82-4106-B6C2-7EA9B15A4F1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61F37C38-B2CF-40BA-8C0D-FF2E61DA5502}" type="pres">
      <dgm:prSet presAssocID="{23A59BFC-6D82-4106-B6C2-7EA9B15A4F12}" presName="parentRect" presStyleLbl="alignNode1" presStyleIdx="2" presStyleCnt="3"/>
      <dgm:spPr/>
    </dgm:pt>
    <dgm:pt modelId="{BC8F0D23-0568-47FA-8DFF-B0D6D9564449}" type="pres">
      <dgm:prSet presAssocID="{23A59BFC-6D82-4106-B6C2-7EA9B15A4F12}" presName="adorn" presStyleLbl="fgAccFollow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Éxito de grupo contorno"/>
        </a:ext>
      </dgm:extLst>
    </dgm:pt>
  </dgm:ptLst>
  <dgm:cxnLst>
    <dgm:cxn modelId="{AF64BD00-2AA4-40CB-A07A-26138DB2E52A}" srcId="{766B1684-E03C-44D5-9256-1F96FDBF55A7}" destId="{1C8B7C9A-BAED-4EB3-862C-0D1A45A864CF}" srcOrd="1" destOrd="0" parTransId="{FF57EE06-DB0B-429E-8C05-5EC45259E5F4}" sibTransId="{7300138E-FD20-4D4C-920C-0356D4A652D5}"/>
    <dgm:cxn modelId="{4731E00B-846E-45B5-8151-7A571DCF2DF6}" type="presOf" srcId="{ECDCF3C7-4C21-4832-ABF7-3E658ACA42EA}" destId="{92A350B4-412F-4E6D-AA81-2F07F668A239}" srcOrd="0" destOrd="1" presId="urn:microsoft.com/office/officeart/2005/8/layout/bList2"/>
    <dgm:cxn modelId="{48F5A416-623A-45F2-9A8B-FDF58F643C1D}" type="presOf" srcId="{FC20672A-2A62-4246-B4E8-7F903E6BB68D}" destId="{3B4CD3A6-2D69-4AEF-88DF-8F50A2CFDA35}" srcOrd="0" destOrd="1" presId="urn:microsoft.com/office/officeart/2005/8/layout/bList2"/>
    <dgm:cxn modelId="{475D511B-DFE4-4FEA-89FB-52DDAEA7B308}" srcId="{965289B2-F945-414E-8DFC-A1A82956C6B4}" destId="{FC20672A-2A62-4246-B4E8-7F903E6BB68D}" srcOrd="1" destOrd="0" parTransId="{6BACCE4C-C137-427C-B4FD-C206C560FDEF}" sibTransId="{3FC40186-5B35-4248-B8AF-00B6799D5C1B}"/>
    <dgm:cxn modelId="{C05B4220-258A-437D-B051-ECF3BD41E361}" type="presOf" srcId="{8ACC90E4-E175-4EAB-9FCD-476254875D37}" destId="{92A350B4-412F-4E6D-AA81-2F07F668A239}" srcOrd="0" destOrd="0" presId="urn:microsoft.com/office/officeart/2005/8/layout/bList2"/>
    <dgm:cxn modelId="{9E735426-1BEC-4743-818B-4E68B2563F52}" type="presOf" srcId="{23A59BFC-6D82-4106-B6C2-7EA9B15A4F12}" destId="{61F37C38-B2CF-40BA-8C0D-FF2E61DA5502}" srcOrd="1" destOrd="0" presId="urn:microsoft.com/office/officeart/2005/8/layout/bList2"/>
    <dgm:cxn modelId="{9CB7CC29-E37F-4635-914F-EC025917E047}" type="presOf" srcId="{1EE788C1-C897-4E8D-8EDA-48F7AD0B08C5}" destId="{0FAF2E81-0893-4D57-B190-50B7CE627171}" srcOrd="0" destOrd="0" presId="urn:microsoft.com/office/officeart/2005/8/layout/bList2"/>
    <dgm:cxn modelId="{277D222D-57FB-4746-85F5-EB317F75AD3D}" type="presOf" srcId="{965289B2-F945-414E-8DFC-A1A82956C6B4}" destId="{5289B637-17CA-4F12-83FB-A97AA64D6EDB}" srcOrd="0" destOrd="0" presId="urn:microsoft.com/office/officeart/2005/8/layout/bList2"/>
    <dgm:cxn modelId="{5E4CF62D-F28F-437B-A3B1-8BEF34460295}" type="presOf" srcId="{7D2F3C69-A963-46CF-90D3-B5E5B4FB04AC}" destId="{E2A86F5B-FA18-4E8B-BB9E-F3DEC7D67655}" srcOrd="0" destOrd="1" presId="urn:microsoft.com/office/officeart/2005/8/layout/bList2"/>
    <dgm:cxn modelId="{AA2C5332-C9CB-439A-8FFE-44A955CB6100}" type="presOf" srcId="{965289B2-F945-414E-8DFC-A1A82956C6B4}" destId="{A2BCBEE1-BDCC-4C20-9773-86E38073EFD6}" srcOrd="1" destOrd="0" presId="urn:microsoft.com/office/officeart/2005/8/layout/bList2"/>
    <dgm:cxn modelId="{0F3DDF34-B428-40BD-9697-7A3456117217}" type="presOf" srcId="{62ADC92E-FBE8-4D86-8BD1-C3E9573FD8C4}" destId="{E2A86F5B-FA18-4E8B-BB9E-F3DEC7D67655}" srcOrd="0" destOrd="0" presId="urn:microsoft.com/office/officeart/2005/8/layout/bList2"/>
    <dgm:cxn modelId="{DDD5B241-CE30-4208-9852-EA8DED8C1A5D}" type="presOf" srcId="{000A7389-5FFA-4A85-89B6-B7B528E54C52}" destId="{E2A86F5B-FA18-4E8B-BB9E-F3DEC7D67655}" srcOrd="0" destOrd="3" presId="urn:microsoft.com/office/officeart/2005/8/layout/bList2"/>
    <dgm:cxn modelId="{19AB9064-CDE8-4AA7-9EEA-362E4A901DD4}" srcId="{965289B2-F945-414E-8DFC-A1A82956C6B4}" destId="{78DD329A-5B3B-403B-A2B8-EC91FB28E895}" srcOrd="0" destOrd="0" parTransId="{3B6AA475-8022-4C43-A302-3899501BF641}" sibTransId="{19EFA1EC-BCFC-4AAA-A821-9E52C41B378D}"/>
    <dgm:cxn modelId="{7ABCBE47-8DDB-42D1-A37A-6D7AA802786C}" type="presOf" srcId="{78DD329A-5B3B-403B-A2B8-EC91FB28E895}" destId="{3B4CD3A6-2D69-4AEF-88DF-8F50A2CFDA35}" srcOrd="0" destOrd="0" presId="urn:microsoft.com/office/officeart/2005/8/layout/bList2"/>
    <dgm:cxn modelId="{765CC069-D649-4338-AF03-3F875C5EF306}" type="presOf" srcId="{42E4F170-B657-41FF-9BD4-323F4F4F4263}" destId="{E2A86F5B-FA18-4E8B-BB9E-F3DEC7D67655}" srcOrd="0" destOrd="2" presId="urn:microsoft.com/office/officeart/2005/8/layout/bList2"/>
    <dgm:cxn modelId="{C113FB4A-0DFC-40C8-A1F4-FEE009DDCF49}" type="presOf" srcId="{477B1404-2B40-4483-9FC3-A71E58AC4C93}" destId="{3B4CD3A6-2D69-4AEF-88DF-8F50A2CFDA35}" srcOrd="0" destOrd="2" presId="urn:microsoft.com/office/officeart/2005/8/layout/bList2"/>
    <dgm:cxn modelId="{A6677D4C-5004-48B9-A931-033BB67481BC}" srcId="{1C8B7C9A-BAED-4EB3-862C-0D1A45A864CF}" destId="{B0FB9EC9-F8FC-4C43-9C64-68C61D420DFF}" srcOrd="2" destOrd="0" parTransId="{99D1FD4C-E5B6-4DE8-A5BB-E631DF296508}" sibTransId="{CA541A88-7B74-4A26-B514-CA1A649FDB34}"/>
    <dgm:cxn modelId="{F11DA16D-68A7-4289-AE2D-F2C119BE20EB}" srcId="{1C8B7C9A-BAED-4EB3-862C-0D1A45A864CF}" destId="{8ACC90E4-E175-4EAB-9FCD-476254875D37}" srcOrd="0" destOrd="0" parTransId="{A2CC2939-975D-4C6F-BEDC-CBB8B1D4A4DD}" sibTransId="{55110B5A-927B-478C-B011-7E34B5788EEE}"/>
    <dgm:cxn modelId="{6EC9A374-8D14-4B48-8BE3-57C5F76503F1}" type="presOf" srcId="{766B1684-E03C-44D5-9256-1F96FDBF55A7}" destId="{42EC9A7E-53E8-48D9-BB66-962B8D56F4D6}" srcOrd="0" destOrd="0" presId="urn:microsoft.com/office/officeart/2005/8/layout/bList2"/>
    <dgm:cxn modelId="{8C8E6975-2142-490E-83ED-74114EB29212}" srcId="{23A59BFC-6D82-4106-B6C2-7EA9B15A4F12}" destId="{7D2F3C69-A963-46CF-90D3-B5E5B4FB04AC}" srcOrd="1" destOrd="0" parTransId="{1080AFBF-9851-4ED1-BC1D-57CF955024DD}" sibTransId="{2A8F0F02-A823-4FDF-A093-6F68C5BFF71C}"/>
    <dgm:cxn modelId="{986F1777-330D-488E-8675-0FCC3E68B31B}" srcId="{23A59BFC-6D82-4106-B6C2-7EA9B15A4F12}" destId="{000A7389-5FFA-4A85-89B6-B7B528E54C52}" srcOrd="3" destOrd="0" parTransId="{E559879F-442F-43E3-8B0C-C87DB24E9D1F}" sibTransId="{8DDC9FDA-55F4-479E-A2DD-A9C067467737}"/>
    <dgm:cxn modelId="{26BD3379-C0E4-434F-89FD-D06FAB7DCDA3}" srcId="{1C8B7C9A-BAED-4EB3-862C-0D1A45A864CF}" destId="{ECDCF3C7-4C21-4832-ABF7-3E658ACA42EA}" srcOrd="1" destOrd="0" parTransId="{03B29208-67CE-421E-B84D-FB3074D2F627}" sibTransId="{A005BB95-65D6-4A40-906D-8DB41B6E29CB}"/>
    <dgm:cxn modelId="{944AA779-FBE6-48EE-90A1-8C41220BDE93}" type="presOf" srcId="{7300138E-FD20-4D4C-920C-0356D4A652D5}" destId="{C4331231-F2C9-481E-AAAC-68EEF4CC2A79}" srcOrd="0" destOrd="0" presId="urn:microsoft.com/office/officeart/2005/8/layout/bList2"/>
    <dgm:cxn modelId="{458DE989-9778-4448-AA5B-CCCE9DA0CE88}" type="presOf" srcId="{1C8B7C9A-BAED-4EB3-862C-0D1A45A864CF}" destId="{3D78C4C4-4464-4BB7-9B3E-95D2855866E1}" srcOrd="1" destOrd="0" presId="urn:microsoft.com/office/officeart/2005/8/layout/bList2"/>
    <dgm:cxn modelId="{34AE0D8D-8750-47CF-A55B-086240CDB438}" srcId="{766B1684-E03C-44D5-9256-1F96FDBF55A7}" destId="{23A59BFC-6D82-4106-B6C2-7EA9B15A4F12}" srcOrd="2" destOrd="0" parTransId="{09B27584-E441-4298-BE09-3E037656BBC5}" sibTransId="{F9D42A92-D4FF-49A6-B999-283216CFE9AA}"/>
    <dgm:cxn modelId="{39209D92-934A-4F62-9C59-789421ACBDB6}" type="presOf" srcId="{B0FB9EC9-F8FC-4C43-9C64-68C61D420DFF}" destId="{92A350B4-412F-4E6D-AA81-2F07F668A239}" srcOrd="0" destOrd="2" presId="urn:microsoft.com/office/officeart/2005/8/layout/bList2"/>
    <dgm:cxn modelId="{16FAB899-DFBE-469A-8F03-7A7BBDCD3CE2}" srcId="{23A59BFC-6D82-4106-B6C2-7EA9B15A4F12}" destId="{62ADC92E-FBE8-4D86-8BD1-C3E9573FD8C4}" srcOrd="0" destOrd="0" parTransId="{D1AEE649-68DA-4CBA-8021-B76B3DD57E13}" sibTransId="{C6DA49D4-0072-49DE-B578-FCFC03F9A825}"/>
    <dgm:cxn modelId="{4C4C7CB2-4FF0-46BF-B2D7-D5A1BC8FEC24}" srcId="{23A59BFC-6D82-4106-B6C2-7EA9B15A4F12}" destId="{42E4F170-B657-41FF-9BD4-323F4F4F4263}" srcOrd="2" destOrd="0" parTransId="{BFBE2A40-567F-4B17-860B-D71E7F19FDAA}" sibTransId="{646BC302-A195-4A34-B1C9-D720AF90DB4A}"/>
    <dgm:cxn modelId="{F36E22C0-F110-4FCF-A035-2E1B2601D4D5}" type="presOf" srcId="{1C8B7C9A-BAED-4EB3-862C-0D1A45A864CF}" destId="{D3A270F9-384F-4177-84CA-A6FF3AC8AAB0}" srcOrd="0" destOrd="0" presId="urn:microsoft.com/office/officeart/2005/8/layout/bList2"/>
    <dgm:cxn modelId="{994C4AD2-F74C-4592-8337-BA9A60C7CE9C}" type="presOf" srcId="{23A59BFC-6D82-4106-B6C2-7EA9B15A4F12}" destId="{4C706369-7934-4498-99F9-13AC4679C7E1}" srcOrd="0" destOrd="0" presId="urn:microsoft.com/office/officeart/2005/8/layout/bList2"/>
    <dgm:cxn modelId="{D4E75FDF-9DC5-4320-934D-A37E78B531F0}" srcId="{766B1684-E03C-44D5-9256-1F96FDBF55A7}" destId="{965289B2-F945-414E-8DFC-A1A82956C6B4}" srcOrd="0" destOrd="0" parTransId="{20045EE3-458B-4030-940E-539201A33AF4}" sibTransId="{1EE788C1-C897-4E8D-8EDA-48F7AD0B08C5}"/>
    <dgm:cxn modelId="{1C027CFE-8A6A-407B-88F2-3614006EC7C5}" srcId="{965289B2-F945-414E-8DFC-A1A82956C6B4}" destId="{477B1404-2B40-4483-9FC3-A71E58AC4C93}" srcOrd="2" destOrd="0" parTransId="{50E0342C-E9D8-4CEF-81BD-5802091E744F}" sibTransId="{30C374C1-1566-400F-9A3A-6B1E2D644B11}"/>
    <dgm:cxn modelId="{30A341B7-715F-4EC7-9111-2BE368FA6028}" type="presParOf" srcId="{42EC9A7E-53E8-48D9-BB66-962B8D56F4D6}" destId="{1D598207-F19E-4078-96C2-70D0641A7FF0}" srcOrd="0" destOrd="0" presId="urn:microsoft.com/office/officeart/2005/8/layout/bList2"/>
    <dgm:cxn modelId="{783EFCF5-3707-407A-876E-CF80D9402D14}" type="presParOf" srcId="{1D598207-F19E-4078-96C2-70D0641A7FF0}" destId="{3B4CD3A6-2D69-4AEF-88DF-8F50A2CFDA35}" srcOrd="0" destOrd="0" presId="urn:microsoft.com/office/officeart/2005/8/layout/bList2"/>
    <dgm:cxn modelId="{DC46AC03-CA48-4028-BAF1-2A49322FF15A}" type="presParOf" srcId="{1D598207-F19E-4078-96C2-70D0641A7FF0}" destId="{5289B637-17CA-4F12-83FB-A97AA64D6EDB}" srcOrd="1" destOrd="0" presId="urn:microsoft.com/office/officeart/2005/8/layout/bList2"/>
    <dgm:cxn modelId="{D97EFD93-3528-40A2-80BF-AA303DDC2209}" type="presParOf" srcId="{1D598207-F19E-4078-96C2-70D0641A7FF0}" destId="{A2BCBEE1-BDCC-4C20-9773-86E38073EFD6}" srcOrd="2" destOrd="0" presId="urn:microsoft.com/office/officeart/2005/8/layout/bList2"/>
    <dgm:cxn modelId="{131542CA-858B-4339-8BCD-2C07AD9E5245}" type="presParOf" srcId="{1D598207-F19E-4078-96C2-70D0641A7FF0}" destId="{12C97314-1DDC-4110-B339-ABCACC63850C}" srcOrd="3" destOrd="0" presId="urn:microsoft.com/office/officeart/2005/8/layout/bList2"/>
    <dgm:cxn modelId="{639586ED-7878-457D-92C2-9A41D8AF4109}" type="presParOf" srcId="{42EC9A7E-53E8-48D9-BB66-962B8D56F4D6}" destId="{0FAF2E81-0893-4D57-B190-50B7CE627171}" srcOrd="1" destOrd="0" presId="urn:microsoft.com/office/officeart/2005/8/layout/bList2"/>
    <dgm:cxn modelId="{EAB7893B-C2C7-4907-8C29-F7496C9BCE19}" type="presParOf" srcId="{42EC9A7E-53E8-48D9-BB66-962B8D56F4D6}" destId="{4F2C40A3-A994-488B-A264-EDA6C46D8592}" srcOrd="2" destOrd="0" presId="urn:microsoft.com/office/officeart/2005/8/layout/bList2"/>
    <dgm:cxn modelId="{128FC6E7-EB31-461F-8C1B-C81D80D790A0}" type="presParOf" srcId="{4F2C40A3-A994-488B-A264-EDA6C46D8592}" destId="{92A350B4-412F-4E6D-AA81-2F07F668A239}" srcOrd="0" destOrd="0" presId="urn:microsoft.com/office/officeart/2005/8/layout/bList2"/>
    <dgm:cxn modelId="{D37892DB-7663-4828-9B45-05E473631B5C}" type="presParOf" srcId="{4F2C40A3-A994-488B-A264-EDA6C46D8592}" destId="{D3A270F9-384F-4177-84CA-A6FF3AC8AAB0}" srcOrd="1" destOrd="0" presId="urn:microsoft.com/office/officeart/2005/8/layout/bList2"/>
    <dgm:cxn modelId="{59C2D1E6-103D-487E-9AB7-F4092973077A}" type="presParOf" srcId="{4F2C40A3-A994-488B-A264-EDA6C46D8592}" destId="{3D78C4C4-4464-4BB7-9B3E-95D2855866E1}" srcOrd="2" destOrd="0" presId="urn:microsoft.com/office/officeart/2005/8/layout/bList2"/>
    <dgm:cxn modelId="{19848093-81AB-4E54-B639-44C894A74715}" type="presParOf" srcId="{4F2C40A3-A994-488B-A264-EDA6C46D8592}" destId="{DCA27306-D071-4ACD-B3F9-76DE1BF24E32}" srcOrd="3" destOrd="0" presId="urn:microsoft.com/office/officeart/2005/8/layout/bList2"/>
    <dgm:cxn modelId="{D93B353C-00DD-4EA0-BB21-2CFA28AC06CF}" type="presParOf" srcId="{42EC9A7E-53E8-48D9-BB66-962B8D56F4D6}" destId="{C4331231-F2C9-481E-AAAC-68EEF4CC2A79}" srcOrd="3" destOrd="0" presId="urn:microsoft.com/office/officeart/2005/8/layout/bList2"/>
    <dgm:cxn modelId="{791DF5B0-7DDB-434D-B60D-355CF12831C0}" type="presParOf" srcId="{42EC9A7E-53E8-48D9-BB66-962B8D56F4D6}" destId="{FD967010-4097-41B4-BB81-8383A7D842C4}" srcOrd="4" destOrd="0" presId="urn:microsoft.com/office/officeart/2005/8/layout/bList2"/>
    <dgm:cxn modelId="{28ECF8FD-CC3D-4023-A4C5-CD27B478E950}" type="presParOf" srcId="{FD967010-4097-41B4-BB81-8383A7D842C4}" destId="{E2A86F5B-FA18-4E8B-BB9E-F3DEC7D67655}" srcOrd="0" destOrd="0" presId="urn:microsoft.com/office/officeart/2005/8/layout/bList2"/>
    <dgm:cxn modelId="{9C794B9E-88B9-4587-9C50-CEEA98970DB5}" type="presParOf" srcId="{FD967010-4097-41B4-BB81-8383A7D842C4}" destId="{4C706369-7934-4498-99F9-13AC4679C7E1}" srcOrd="1" destOrd="0" presId="urn:microsoft.com/office/officeart/2005/8/layout/bList2"/>
    <dgm:cxn modelId="{AD794B2E-85C4-4F04-8FE5-05CFB3178E8D}" type="presParOf" srcId="{FD967010-4097-41B4-BB81-8383A7D842C4}" destId="{61F37C38-B2CF-40BA-8C0D-FF2E61DA5502}" srcOrd="2" destOrd="0" presId="urn:microsoft.com/office/officeart/2005/8/layout/bList2"/>
    <dgm:cxn modelId="{2B526E54-6F1E-46C2-BCCD-D75AB41D2557}" type="presParOf" srcId="{FD967010-4097-41B4-BB81-8383A7D842C4}" destId="{BC8F0D23-0568-47FA-8DFF-B0D6D9564449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DB85E3-F2D9-4AED-B126-4CEAC7E933B9}" type="doc">
      <dgm:prSet loTypeId="urn:microsoft.com/office/officeart/2005/8/layout/orgChart1" loCatId="hierarchy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7F7A206F-349E-4E5C-B682-2BC3A0EDE3B2}">
      <dgm:prSet phldrT="[Texto]" custT="1"/>
      <dgm:spPr/>
      <dgm:t>
        <a:bodyPr/>
        <a:lstStyle/>
        <a:p>
          <a:r>
            <a:rPr lang="es-CO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Análisis de la situación en salud</a:t>
          </a:r>
          <a:endParaRPr lang="es-CO" sz="2400" dirty="0">
            <a:solidFill>
              <a:schemeClr val="tx1"/>
            </a:solidFill>
          </a:endParaRPr>
        </a:p>
      </dgm:t>
    </dgm:pt>
    <dgm:pt modelId="{DFB37686-F72F-457F-99A1-C7F7CEF33CFB}" type="parTrans" cxnId="{355B0EF8-1213-41B0-9B91-AE7D817D1A67}">
      <dgm:prSet/>
      <dgm:spPr/>
      <dgm:t>
        <a:bodyPr/>
        <a:lstStyle/>
        <a:p>
          <a:endParaRPr lang="es-CO"/>
        </a:p>
      </dgm:t>
    </dgm:pt>
    <dgm:pt modelId="{3E4C1604-9A01-48A5-8ACA-80C73DB7A6D4}" type="sibTrans" cxnId="{355B0EF8-1213-41B0-9B91-AE7D817D1A67}">
      <dgm:prSet/>
      <dgm:spPr/>
      <dgm:t>
        <a:bodyPr/>
        <a:lstStyle/>
        <a:p>
          <a:endParaRPr lang="es-CO"/>
        </a:p>
      </dgm:t>
    </dgm:pt>
    <dgm:pt modelId="{6CA3E36D-14C6-4FD1-B8B5-451A89BC6D1F}" type="asst">
      <dgm:prSet phldrT="[Texto]" custT="1"/>
      <dgm:spPr/>
      <dgm:t>
        <a:bodyPr/>
        <a:lstStyle/>
        <a:p>
          <a:pPr algn="just"/>
          <a:r>
            <a:rPr lang="es-ES" sz="1700" dirty="0">
              <a:solidFill>
                <a:schemeClr val="tx1"/>
              </a:solidFill>
            </a:rPr>
            <a:t>Conocer las necesidades de la población a través de informaciones sobre el estado de salud, funcionamiento de las entidades y actores comunitarios.</a:t>
          </a:r>
          <a:endParaRPr lang="es-CO" sz="1700" dirty="0">
            <a:solidFill>
              <a:schemeClr val="tx1"/>
            </a:solidFill>
          </a:endParaRPr>
        </a:p>
      </dgm:t>
    </dgm:pt>
    <dgm:pt modelId="{15BB4C48-1446-44B3-B0A7-0A8813C74CAC}" type="parTrans" cxnId="{19F4FB74-8F0E-4969-A02D-F6C6CA38D799}">
      <dgm:prSet/>
      <dgm:spPr/>
      <dgm:t>
        <a:bodyPr/>
        <a:lstStyle/>
        <a:p>
          <a:endParaRPr lang="es-CO"/>
        </a:p>
      </dgm:t>
    </dgm:pt>
    <dgm:pt modelId="{D1C28B56-DA20-4DC4-A577-CAE5D6D69DCF}" type="sibTrans" cxnId="{19F4FB74-8F0E-4969-A02D-F6C6CA38D799}">
      <dgm:prSet/>
      <dgm:spPr/>
      <dgm:t>
        <a:bodyPr/>
        <a:lstStyle/>
        <a:p>
          <a:endParaRPr lang="es-CO"/>
        </a:p>
      </dgm:t>
    </dgm:pt>
    <dgm:pt modelId="{43E6B2F5-2A1D-455D-9840-024578371FCF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Sistema de información disponible de la EPS (página Web, micrositios u otros)</a:t>
          </a:r>
          <a:endParaRPr lang="es-CO" dirty="0">
            <a:solidFill>
              <a:schemeClr val="tx1"/>
            </a:solidFill>
          </a:endParaRPr>
        </a:p>
      </dgm:t>
    </dgm:pt>
    <dgm:pt modelId="{5805AEEF-0B93-46A6-82D4-3835282806E1}" type="parTrans" cxnId="{C8B73817-04AE-4371-BD26-C10D5359D9B1}">
      <dgm:prSet/>
      <dgm:spPr/>
      <dgm:t>
        <a:bodyPr/>
        <a:lstStyle/>
        <a:p>
          <a:endParaRPr lang="es-CO"/>
        </a:p>
      </dgm:t>
    </dgm:pt>
    <dgm:pt modelId="{620E4E22-81F6-4AAC-A92B-0DC7D3562592}" type="sibTrans" cxnId="{C8B73817-04AE-4371-BD26-C10D5359D9B1}">
      <dgm:prSet/>
      <dgm:spPr/>
      <dgm:t>
        <a:bodyPr/>
        <a:lstStyle/>
        <a:p>
          <a:endParaRPr lang="es-CO"/>
        </a:p>
      </dgm:t>
    </dgm:pt>
    <dgm:pt modelId="{9F41EB15-5261-4A3C-BDEA-E2DBB569F4C2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Reuniones y entrevistas con el equipo  de PS y con la población o afiliados</a:t>
          </a:r>
        </a:p>
      </dgm:t>
    </dgm:pt>
    <dgm:pt modelId="{72443D72-1A1E-4C5A-8838-1AA9824E45B3}" type="parTrans" cxnId="{4789D6FC-F243-4BD0-A00C-B0C9C4B80B35}">
      <dgm:prSet/>
      <dgm:spPr/>
      <dgm:t>
        <a:bodyPr/>
        <a:lstStyle/>
        <a:p>
          <a:endParaRPr lang="es-CO"/>
        </a:p>
      </dgm:t>
    </dgm:pt>
    <dgm:pt modelId="{CEEFAF58-4501-43F3-8217-239D61114F34}" type="sibTrans" cxnId="{4789D6FC-F243-4BD0-A00C-B0C9C4B80B35}">
      <dgm:prSet/>
      <dgm:spPr/>
      <dgm:t>
        <a:bodyPr/>
        <a:lstStyle/>
        <a:p>
          <a:endParaRPr lang="es-CO"/>
        </a:p>
      </dgm:t>
    </dgm:pt>
    <dgm:pt modelId="{496EEBC4-199E-4236-8A5A-7F135930787D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Censos o información del Sisben. Reportes de salud del municipio. </a:t>
          </a:r>
          <a:endParaRPr lang="es-CO" dirty="0">
            <a:solidFill>
              <a:schemeClr val="tx1"/>
            </a:solidFill>
          </a:endParaRPr>
        </a:p>
      </dgm:t>
    </dgm:pt>
    <dgm:pt modelId="{4E5224DB-51D1-45CD-B070-83823344780D}" type="parTrans" cxnId="{813C065C-CAA4-4B54-A759-E458CBF1CFD5}">
      <dgm:prSet/>
      <dgm:spPr/>
      <dgm:t>
        <a:bodyPr/>
        <a:lstStyle/>
        <a:p>
          <a:endParaRPr lang="es-CO"/>
        </a:p>
      </dgm:t>
    </dgm:pt>
    <dgm:pt modelId="{8685CFF1-DFB5-4B20-83BF-EDA5CCCB9059}" type="sibTrans" cxnId="{813C065C-CAA4-4B54-A759-E458CBF1CFD5}">
      <dgm:prSet/>
      <dgm:spPr/>
      <dgm:t>
        <a:bodyPr/>
        <a:lstStyle/>
        <a:p>
          <a:endParaRPr lang="es-CO"/>
        </a:p>
      </dgm:t>
    </dgm:pt>
    <dgm:pt modelId="{FC829586-9F80-4156-9CE4-A6EBB40EC40A}" type="pres">
      <dgm:prSet presAssocID="{7DDB85E3-F2D9-4AED-B126-4CEAC7E933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825E44A-CF44-4666-BE38-165CCC73732A}" type="pres">
      <dgm:prSet presAssocID="{7F7A206F-349E-4E5C-B682-2BC3A0EDE3B2}" presName="hierRoot1" presStyleCnt="0">
        <dgm:presLayoutVars>
          <dgm:hierBranch val="init"/>
        </dgm:presLayoutVars>
      </dgm:prSet>
      <dgm:spPr/>
    </dgm:pt>
    <dgm:pt modelId="{17B476D0-3E32-4FD9-BFC3-9E0AD0987CA1}" type="pres">
      <dgm:prSet presAssocID="{7F7A206F-349E-4E5C-B682-2BC3A0EDE3B2}" presName="rootComposite1" presStyleCnt="0"/>
      <dgm:spPr/>
    </dgm:pt>
    <dgm:pt modelId="{4DCC1FC2-4E6C-4D69-A77C-3422E4872EE2}" type="pres">
      <dgm:prSet presAssocID="{7F7A206F-349E-4E5C-B682-2BC3A0EDE3B2}" presName="rootText1" presStyleLbl="node0" presStyleIdx="0" presStyleCnt="1" custLinFactNeighborX="-642" custLinFactNeighborY="-64174">
        <dgm:presLayoutVars>
          <dgm:chPref val="3"/>
        </dgm:presLayoutVars>
      </dgm:prSet>
      <dgm:spPr/>
    </dgm:pt>
    <dgm:pt modelId="{36F74625-0E54-4FEB-814A-B4145B34313E}" type="pres">
      <dgm:prSet presAssocID="{7F7A206F-349E-4E5C-B682-2BC3A0EDE3B2}" presName="rootConnector1" presStyleLbl="node1" presStyleIdx="0" presStyleCnt="0"/>
      <dgm:spPr/>
    </dgm:pt>
    <dgm:pt modelId="{236BC4A7-F13D-40E8-8F21-0304683032F3}" type="pres">
      <dgm:prSet presAssocID="{7F7A206F-349E-4E5C-B682-2BC3A0EDE3B2}" presName="hierChild2" presStyleCnt="0"/>
      <dgm:spPr/>
    </dgm:pt>
    <dgm:pt modelId="{78B34F33-147C-4526-A5F6-BAD16AC03771}" type="pres">
      <dgm:prSet presAssocID="{5805AEEF-0B93-46A6-82D4-3835282806E1}" presName="Name37" presStyleLbl="parChTrans1D2" presStyleIdx="0" presStyleCnt="4"/>
      <dgm:spPr/>
    </dgm:pt>
    <dgm:pt modelId="{B722F0E5-C047-42BD-AC3B-FA8C2C9FF191}" type="pres">
      <dgm:prSet presAssocID="{43E6B2F5-2A1D-455D-9840-024578371FCF}" presName="hierRoot2" presStyleCnt="0">
        <dgm:presLayoutVars>
          <dgm:hierBranch val="init"/>
        </dgm:presLayoutVars>
      </dgm:prSet>
      <dgm:spPr/>
    </dgm:pt>
    <dgm:pt modelId="{C75F7DF1-4B5A-4F7D-A866-07BBA3EC0002}" type="pres">
      <dgm:prSet presAssocID="{43E6B2F5-2A1D-455D-9840-024578371FCF}" presName="rootComposite" presStyleCnt="0"/>
      <dgm:spPr/>
    </dgm:pt>
    <dgm:pt modelId="{19780A07-C34E-4910-BCE5-2A444DBC64F2}" type="pres">
      <dgm:prSet presAssocID="{43E6B2F5-2A1D-455D-9840-024578371FCF}" presName="rootText" presStyleLbl="node2" presStyleIdx="0" presStyleCnt="3">
        <dgm:presLayoutVars>
          <dgm:chPref val="3"/>
        </dgm:presLayoutVars>
      </dgm:prSet>
      <dgm:spPr/>
    </dgm:pt>
    <dgm:pt modelId="{0BE3C5BE-9C8E-4813-82A4-B7EF61A7BAF2}" type="pres">
      <dgm:prSet presAssocID="{43E6B2F5-2A1D-455D-9840-024578371FCF}" presName="rootConnector" presStyleLbl="node2" presStyleIdx="0" presStyleCnt="3"/>
      <dgm:spPr/>
    </dgm:pt>
    <dgm:pt modelId="{6118A3BF-E0CE-472D-BD7C-75A1D3E0FAAE}" type="pres">
      <dgm:prSet presAssocID="{43E6B2F5-2A1D-455D-9840-024578371FCF}" presName="hierChild4" presStyleCnt="0"/>
      <dgm:spPr/>
    </dgm:pt>
    <dgm:pt modelId="{797EAA14-44ED-4CE3-B425-BDDB973BD0AE}" type="pres">
      <dgm:prSet presAssocID="{43E6B2F5-2A1D-455D-9840-024578371FCF}" presName="hierChild5" presStyleCnt="0"/>
      <dgm:spPr/>
    </dgm:pt>
    <dgm:pt modelId="{BCCE0BC3-9BE7-47F7-86C3-B9D485CBF132}" type="pres">
      <dgm:prSet presAssocID="{72443D72-1A1E-4C5A-8838-1AA9824E45B3}" presName="Name37" presStyleLbl="parChTrans1D2" presStyleIdx="1" presStyleCnt="4"/>
      <dgm:spPr/>
    </dgm:pt>
    <dgm:pt modelId="{C7CF4235-112F-4738-AC28-FB32D8C975A5}" type="pres">
      <dgm:prSet presAssocID="{9F41EB15-5261-4A3C-BDEA-E2DBB569F4C2}" presName="hierRoot2" presStyleCnt="0">
        <dgm:presLayoutVars>
          <dgm:hierBranch val="init"/>
        </dgm:presLayoutVars>
      </dgm:prSet>
      <dgm:spPr/>
    </dgm:pt>
    <dgm:pt modelId="{58753DFC-5D56-4EBB-92EA-77D38B074390}" type="pres">
      <dgm:prSet presAssocID="{9F41EB15-5261-4A3C-BDEA-E2DBB569F4C2}" presName="rootComposite" presStyleCnt="0"/>
      <dgm:spPr/>
    </dgm:pt>
    <dgm:pt modelId="{9490702A-0783-4926-9CDC-D11EFDF27259}" type="pres">
      <dgm:prSet presAssocID="{9F41EB15-5261-4A3C-BDEA-E2DBB569F4C2}" presName="rootText" presStyleLbl="node2" presStyleIdx="1" presStyleCnt="3">
        <dgm:presLayoutVars>
          <dgm:chPref val="3"/>
        </dgm:presLayoutVars>
      </dgm:prSet>
      <dgm:spPr/>
    </dgm:pt>
    <dgm:pt modelId="{170D96EE-6627-492B-AA1F-CE1FDF2EABF0}" type="pres">
      <dgm:prSet presAssocID="{9F41EB15-5261-4A3C-BDEA-E2DBB569F4C2}" presName="rootConnector" presStyleLbl="node2" presStyleIdx="1" presStyleCnt="3"/>
      <dgm:spPr/>
    </dgm:pt>
    <dgm:pt modelId="{F2B32444-52B2-4598-80A9-9086A318479F}" type="pres">
      <dgm:prSet presAssocID="{9F41EB15-5261-4A3C-BDEA-E2DBB569F4C2}" presName="hierChild4" presStyleCnt="0"/>
      <dgm:spPr/>
    </dgm:pt>
    <dgm:pt modelId="{C96B2D2D-CD00-428E-98DC-8636B5E1E6FA}" type="pres">
      <dgm:prSet presAssocID="{9F41EB15-5261-4A3C-BDEA-E2DBB569F4C2}" presName="hierChild5" presStyleCnt="0"/>
      <dgm:spPr/>
    </dgm:pt>
    <dgm:pt modelId="{B1252743-8E01-49BC-80BA-D68A8E98A7CA}" type="pres">
      <dgm:prSet presAssocID="{4E5224DB-51D1-45CD-B070-83823344780D}" presName="Name37" presStyleLbl="parChTrans1D2" presStyleIdx="2" presStyleCnt="4"/>
      <dgm:spPr/>
    </dgm:pt>
    <dgm:pt modelId="{E927DA8A-6B01-4413-A9EB-77E50B86C0E3}" type="pres">
      <dgm:prSet presAssocID="{496EEBC4-199E-4236-8A5A-7F135930787D}" presName="hierRoot2" presStyleCnt="0">
        <dgm:presLayoutVars>
          <dgm:hierBranch val="init"/>
        </dgm:presLayoutVars>
      </dgm:prSet>
      <dgm:spPr/>
    </dgm:pt>
    <dgm:pt modelId="{EFD3D510-F21E-4ADB-A7F6-4977AAE9D8E8}" type="pres">
      <dgm:prSet presAssocID="{496EEBC4-199E-4236-8A5A-7F135930787D}" presName="rootComposite" presStyleCnt="0"/>
      <dgm:spPr/>
    </dgm:pt>
    <dgm:pt modelId="{22B4243C-40C6-4D77-8231-027AB1593F35}" type="pres">
      <dgm:prSet presAssocID="{496EEBC4-199E-4236-8A5A-7F135930787D}" presName="rootText" presStyleLbl="node2" presStyleIdx="2" presStyleCnt="3">
        <dgm:presLayoutVars>
          <dgm:chPref val="3"/>
        </dgm:presLayoutVars>
      </dgm:prSet>
      <dgm:spPr/>
    </dgm:pt>
    <dgm:pt modelId="{DBC23AAE-3F69-4311-94EF-8CA6C1747310}" type="pres">
      <dgm:prSet presAssocID="{496EEBC4-199E-4236-8A5A-7F135930787D}" presName="rootConnector" presStyleLbl="node2" presStyleIdx="2" presStyleCnt="3"/>
      <dgm:spPr/>
    </dgm:pt>
    <dgm:pt modelId="{974A56EA-4D16-46B9-AD97-02BC6773C191}" type="pres">
      <dgm:prSet presAssocID="{496EEBC4-199E-4236-8A5A-7F135930787D}" presName="hierChild4" presStyleCnt="0"/>
      <dgm:spPr/>
    </dgm:pt>
    <dgm:pt modelId="{47B162AD-6C00-4F63-ADD9-F3E4B7109A8B}" type="pres">
      <dgm:prSet presAssocID="{496EEBC4-199E-4236-8A5A-7F135930787D}" presName="hierChild5" presStyleCnt="0"/>
      <dgm:spPr/>
    </dgm:pt>
    <dgm:pt modelId="{055BD786-0CDD-4832-ADB5-7C5A75DB1F7D}" type="pres">
      <dgm:prSet presAssocID="{7F7A206F-349E-4E5C-B682-2BC3A0EDE3B2}" presName="hierChild3" presStyleCnt="0"/>
      <dgm:spPr/>
    </dgm:pt>
    <dgm:pt modelId="{ADB05E66-FD86-478E-93DB-3A6035982C6A}" type="pres">
      <dgm:prSet presAssocID="{15BB4C48-1446-44B3-B0A7-0A8813C74CAC}" presName="Name111" presStyleLbl="parChTrans1D2" presStyleIdx="3" presStyleCnt="4"/>
      <dgm:spPr/>
    </dgm:pt>
    <dgm:pt modelId="{DF2E415F-F1CE-4B5F-8DCE-7A94CDB33747}" type="pres">
      <dgm:prSet presAssocID="{6CA3E36D-14C6-4FD1-B8B5-451A89BC6D1F}" presName="hierRoot3" presStyleCnt="0">
        <dgm:presLayoutVars>
          <dgm:hierBranch val="init"/>
        </dgm:presLayoutVars>
      </dgm:prSet>
      <dgm:spPr/>
    </dgm:pt>
    <dgm:pt modelId="{D9C596F3-F22A-47AA-B15F-CB7E8224C7F2}" type="pres">
      <dgm:prSet presAssocID="{6CA3E36D-14C6-4FD1-B8B5-451A89BC6D1F}" presName="rootComposite3" presStyleCnt="0"/>
      <dgm:spPr/>
    </dgm:pt>
    <dgm:pt modelId="{262EF948-6FD4-433F-BA5C-81E298B32FFC}" type="pres">
      <dgm:prSet presAssocID="{6CA3E36D-14C6-4FD1-B8B5-451A89BC6D1F}" presName="rootText3" presStyleLbl="asst1" presStyleIdx="0" presStyleCnt="1" custScaleX="156872" custLinFactNeighborX="1925" custLinFactNeighborY="-53906">
        <dgm:presLayoutVars>
          <dgm:chPref val="3"/>
        </dgm:presLayoutVars>
      </dgm:prSet>
      <dgm:spPr/>
    </dgm:pt>
    <dgm:pt modelId="{36B4EC0C-0973-4295-A8C7-7985D6D00F47}" type="pres">
      <dgm:prSet presAssocID="{6CA3E36D-14C6-4FD1-B8B5-451A89BC6D1F}" presName="rootConnector3" presStyleLbl="asst1" presStyleIdx="0" presStyleCnt="1"/>
      <dgm:spPr/>
    </dgm:pt>
    <dgm:pt modelId="{A469CD85-5F09-42AC-8977-589871273F4B}" type="pres">
      <dgm:prSet presAssocID="{6CA3E36D-14C6-4FD1-B8B5-451A89BC6D1F}" presName="hierChild6" presStyleCnt="0"/>
      <dgm:spPr/>
    </dgm:pt>
    <dgm:pt modelId="{3DA74A89-39CE-496D-8486-92B5E7038D3E}" type="pres">
      <dgm:prSet presAssocID="{6CA3E36D-14C6-4FD1-B8B5-451A89BC6D1F}" presName="hierChild7" presStyleCnt="0"/>
      <dgm:spPr/>
    </dgm:pt>
  </dgm:ptLst>
  <dgm:cxnLst>
    <dgm:cxn modelId="{C3BF2003-E08E-461A-AF16-CFBF3CA40124}" type="presOf" srcId="{6CA3E36D-14C6-4FD1-B8B5-451A89BC6D1F}" destId="{36B4EC0C-0973-4295-A8C7-7985D6D00F47}" srcOrd="1" destOrd="0" presId="urn:microsoft.com/office/officeart/2005/8/layout/orgChart1"/>
    <dgm:cxn modelId="{13516704-335B-478B-A57E-3B905DB2544A}" type="presOf" srcId="{43E6B2F5-2A1D-455D-9840-024578371FCF}" destId="{19780A07-C34E-4910-BCE5-2A444DBC64F2}" srcOrd="0" destOrd="0" presId="urn:microsoft.com/office/officeart/2005/8/layout/orgChart1"/>
    <dgm:cxn modelId="{03842515-14B3-45D1-B1E9-D635E987C591}" type="presOf" srcId="{9F41EB15-5261-4A3C-BDEA-E2DBB569F4C2}" destId="{9490702A-0783-4926-9CDC-D11EFDF27259}" srcOrd="0" destOrd="0" presId="urn:microsoft.com/office/officeart/2005/8/layout/orgChart1"/>
    <dgm:cxn modelId="{C8B73817-04AE-4371-BD26-C10D5359D9B1}" srcId="{7F7A206F-349E-4E5C-B682-2BC3A0EDE3B2}" destId="{43E6B2F5-2A1D-455D-9840-024578371FCF}" srcOrd="1" destOrd="0" parTransId="{5805AEEF-0B93-46A6-82D4-3835282806E1}" sibTransId="{620E4E22-81F6-4AAC-A92B-0DC7D3562592}"/>
    <dgm:cxn modelId="{FEEDB327-7FA4-4E75-9211-E23F1C8A3375}" type="presOf" srcId="{72443D72-1A1E-4C5A-8838-1AA9824E45B3}" destId="{BCCE0BC3-9BE7-47F7-86C3-B9D485CBF132}" srcOrd="0" destOrd="0" presId="urn:microsoft.com/office/officeart/2005/8/layout/orgChart1"/>
    <dgm:cxn modelId="{813C065C-CAA4-4B54-A759-E458CBF1CFD5}" srcId="{7F7A206F-349E-4E5C-B682-2BC3A0EDE3B2}" destId="{496EEBC4-199E-4236-8A5A-7F135930787D}" srcOrd="3" destOrd="0" parTransId="{4E5224DB-51D1-45CD-B070-83823344780D}" sibTransId="{8685CFF1-DFB5-4B20-83BF-EDA5CCCB9059}"/>
    <dgm:cxn modelId="{BF3CCB71-87AD-4343-A971-D796A6FCF9FA}" type="presOf" srcId="{4E5224DB-51D1-45CD-B070-83823344780D}" destId="{B1252743-8E01-49BC-80BA-D68A8E98A7CA}" srcOrd="0" destOrd="0" presId="urn:microsoft.com/office/officeart/2005/8/layout/orgChart1"/>
    <dgm:cxn modelId="{19F4FB74-8F0E-4969-A02D-F6C6CA38D799}" srcId="{7F7A206F-349E-4E5C-B682-2BC3A0EDE3B2}" destId="{6CA3E36D-14C6-4FD1-B8B5-451A89BC6D1F}" srcOrd="0" destOrd="0" parTransId="{15BB4C48-1446-44B3-B0A7-0A8813C74CAC}" sibTransId="{D1C28B56-DA20-4DC4-A577-CAE5D6D69DCF}"/>
    <dgm:cxn modelId="{DD0D4F89-DA61-4B93-9984-287EB860842C}" type="presOf" srcId="{7F7A206F-349E-4E5C-B682-2BC3A0EDE3B2}" destId="{4DCC1FC2-4E6C-4D69-A77C-3422E4872EE2}" srcOrd="0" destOrd="0" presId="urn:microsoft.com/office/officeart/2005/8/layout/orgChart1"/>
    <dgm:cxn modelId="{4D4AC893-2BCD-403E-B799-4CE0B8D3F2E3}" type="presOf" srcId="{9F41EB15-5261-4A3C-BDEA-E2DBB569F4C2}" destId="{170D96EE-6627-492B-AA1F-CE1FDF2EABF0}" srcOrd="1" destOrd="0" presId="urn:microsoft.com/office/officeart/2005/8/layout/orgChart1"/>
    <dgm:cxn modelId="{83CA4097-AF54-4C89-97DE-F1985B850C67}" type="presOf" srcId="{5805AEEF-0B93-46A6-82D4-3835282806E1}" destId="{78B34F33-147C-4526-A5F6-BAD16AC03771}" srcOrd="0" destOrd="0" presId="urn:microsoft.com/office/officeart/2005/8/layout/orgChart1"/>
    <dgm:cxn modelId="{A551F49D-105D-4F26-8944-BC94105F94CA}" type="presOf" srcId="{496EEBC4-199E-4236-8A5A-7F135930787D}" destId="{DBC23AAE-3F69-4311-94EF-8CA6C1747310}" srcOrd="1" destOrd="0" presId="urn:microsoft.com/office/officeart/2005/8/layout/orgChart1"/>
    <dgm:cxn modelId="{FCF511A5-D927-4D35-8185-C4907518249E}" type="presOf" srcId="{6CA3E36D-14C6-4FD1-B8B5-451A89BC6D1F}" destId="{262EF948-6FD4-433F-BA5C-81E298B32FFC}" srcOrd="0" destOrd="0" presId="urn:microsoft.com/office/officeart/2005/8/layout/orgChart1"/>
    <dgm:cxn modelId="{EFAA9EAD-661E-438D-A33F-080522A8FC65}" type="presOf" srcId="{496EEBC4-199E-4236-8A5A-7F135930787D}" destId="{22B4243C-40C6-4D77-8231-027AB1593F35}" srcOrd="0" destOrd="0" presId="urn:microsoft.com/office/officeart/2005/8/layout/orgChart1"/>
    <dgm:cxn modelId="{807F99B2-39C7-41CD-9319-3C90073E64CD}" type="presOf" srcId="{43E6B2F5-2A1D-455D-9840-024578371FCF}" destId="{0BE3C5BE-9C8E-4813-82A4-B7EF61A7BAF2}" srcOrd="1" destOrd="0" presId="urn:microsoft.com/office/officeart/2005/8/layout/orgChart1"/>
    <dgm:cxn modelId="{79E7C8C7-20B8-4A16-8713-3792105567ED}" type="presOf" srcId="{15BB4C48-1446-44B3-B0A7-0A8813C74CAC}" destId="{ADB05E66-FD86-478E-93DB-3A6035982C6A}" srcOrd="0" destOrd="0" presId="urn:microsoft.com/office/officeart/2005/8/layout/orgChart1"/>
    <dgm:cxn modelId="{219D2EC9-200F-48C5-8FEB-62A271B2FB04}" type="presOf" srcId="{7F7A206F-349E-4E5C-B682-2BC3A0EDE3B2}" destId="{36F74625-0E54-4FEB-814A-B4145B34313E}" srcOrd="1" destOrd="0" presId="urn:microsoft.com/office/officeart/2005/8/layout/orgChart1"/>
    <dgm:cxn modelId="{192CAAD4-A2E5-4278-A63C-16A966526D91}" type="presOf" srcId="{7DDB85E3-F2D9-4AED-B126-4CEAC7E933B9}" destId="{FC829586-9F80-4156-9CE4-A6EBB40EC40A}" srcOrd="0" destOrd="0" presId="urn:microsoft.com/office/officeart/2005/8/layout/orgChart1"/>
    <dgm:cxn modelId="{355B0EF8-1213-41B0-9B91-AE7D817D1A67}" srcId="{7DDB85E3-F2D9-4AED-B126-4CEAC7E933B9}" destId="{7F7A206F-349E-4E5C-B682-2BC3A0EDE3B2}" srcOrd="0" destOrd="0" parTransId="{DFB37686-F72F-457F-99A1-C7F7CEF33CFB}" sibTransId="{3E4C1604-9A01-48A5-8ACA-80C73DB7A6D4}"/>
    <dgm:cxn modelId="{4789D6FC-F243-4BD0-A00C-B0C9C4B80B35}" srcId="{7F7A206F-349E-4E5C-B682-2BC3A0EDE3B2}" destId="{9F41EB15-5261-4A3C-BDEA-E2DBB569F4C2}" srcOrd="2" destOrd="0" parTransId="{72443D72-1A1E-4C5A-8838-1AA9824E45B3}" sibTransId="{CEEFAF58-4501-43F3-8217-239D61114F34}"/>
    <dgm:cxn modelId="{4B645B3A-AECE-45AA-8EE7-3B048D39F10D}" type="presParOf" srcId="{FC829586-9F80-4156-9CE4-A6EBB40EC40A}" destId="{E825E44A-CF44-4666-BE38-165CCC73732A}" srcOrd="0" destOrd="0" presId="urn:microsoft.com/office/officeart/2005/8/layout/orgChart1"/>
    <dgm:cxn modelId="{CF9B64CE-92E5-4328-BB57-561C613763D3}" type="presParOf" srcId="{E825E44A-CF44-4666-BE38-165CCC73732A}" destId="{17B476D0-3E32-4FD9-BFC3-9E0AD0987CA1}" srcOrd="0" destOrd="0" presId="urn:microsoft.com/office/officeart/2005/8/layout/orgChart1"/>
    <dgm:cxn modelId="{3D2B53FA-7AEB-4CBC-B74C-6B274EEAD509}" type="presParOf" srcId="{17B476D0-3E32-4FD9-BFC3-9E0AD0987CA1}" destId="{4DCC1FC2-4E6C-4D69-A77C-3422E4872EE2}" srcOrd="0" destOrd="0" presId="urn:microsoft.com/office/officeart/2005/8/layout/orgChart1"/>
    <dgm:cxn modelId="{CC278D96-F8D3-4346-91CF-940A4628CCAB}" type="presParOf" srcId="{17B476D0-3E32-4FD9-BFC3-9E0AD0987CA1}" destId="{36F74625-0E54-4FEB-814A-B4145B34313E}" srcOrd="1" destOrd="0" presId="urn:microsoft.com/office/officeart/2005/8/layout/orgChart1"/>
    <dgm:cxn modelId="{ED742C43-41CC-4CE4-AD93-2B5DEEEF9AAE}" type="presParOf" srcId="{E825E44A-CF44-4666-BE38-165CCC73732A}" destId="{236BC4A7-F13D-40E8-8F21-0304683032F3}" srcOrd="1" destOrd="0" presId="urn:microsoft.com/office/officeart/2005/8/layout/orgChart1"/>
    <dgm:cxn modelId="{E91F2733-B56C-4947-B4F0-FDC4CB303659}" type="presParOf" srcId="{236BC4A7-F13D-40E8-8F21-0304683032F3}" destId="{78B34F33-147C-4526-A5F6-BAD16AC03771}" srcOrd="0" destOrd="0" presId="urn:microsoft.com/office/officeart/2005/8/layout/orgChart1"/>
    <dgm:cxn modelId="{3114D2B4-8327-4188-8B15-D4283A7CFE06}" type="presParOf" srcId="{236BC4A7-F13D-40E8-8F21-0304683032F3}" destId="{B722F0E5-C047-42BD-AC3B-FA8C2C9FF191}" srcOrd="1" destOrd="0" presId="urn:microsoft.com/office/officeart/2005/8/layout/orgChart1"/>
    <dgm:cxn modelId="{A65C247B-0C44-4AD2-A404-DACB218740D0}" type="presParOf" srcId="{B722F0E5-C047-42BD-AC3B-FA8C2C9FF191}" destId="{C75F7DF1-4B5A-4F7D-A866-07BBA3EC0002}" srcOrd="0" destOrd="0" presId="urn:microsoft.com/office/officeart/2005/8/layout/orgChart1"/>
    <dgm:cxn modelId="{727C2243-4C07-4A03-85B8-5B71B0923F81}" type="presParOf" srcId="{C75F7DF1-4B5A-4F7D-A866-07BBA3EC0002}" destId="{19780A07-C34E-4910-BCE5-2A444DBC64F2}" srcOrd="0" destOrd="0" presId="urn:microsoft.com/office/officeart/2005/8/layout/orgChart1"/>
    <dgm:cxn modelId="{66007AA4-A0D6-4807-BCDA-E38C137AF866}" type="presParOf" srcId="{C75F7DF1-4B5A-4F7D-A866-07BBA3EC0002}" destId="{0BE3C5BE-9C8E-4813-82A4-B7EF61A7BAF2}" srcOrd="1" destOrd="0" presId="urn:microsoft.com/office/officeart/2005/8/layout/orgChart1"/>
    <dgm:cxn modelId="{05AD9D4E-DD28-4E99-9EC5-72699266D258}" type="presParOf" srcId="{B722F0E5-C047-42BD-AC3B-FA8C2C9FF191}" destId="{6118A3BF-E0CE-472D-BD7C-75A1D3E0FAAE}" srcOrd="1" destOrd="0" presId="urn:microsoft.com/office/officeart/2005/8/layout/orgChart1"/>
    <dgm:cxn modelId="{B5E4E120-22FA-4045-B81D-FFD00D8C5141}" type="presParOf" srcId="{B722F0E5-C047-42BD-AC3B-FA8C2C9FF191}" destId="{797EAA14-44ED-4CE3-B425-BDDB973BD0AE}" srcOrd="2" destOrd="0" presId="urn:microsoft.com/office/officeart/2005/8/layout/orgChart1"/>
    <dgm:cxn modelId="{0AC1CC42-878E-4E8F-8FB7-544D226CE83C}" type="presParOf" srcId="{236BC4A7-F13D-40E8-8F21-0304683032F3}" destId="{BCCE0BC3-9BE7-47F7-86C3-B9D485CBF132}" srcOrd="2" destOrd="0" presId="urn:microsoft.com/office/officeart/2005/8/layout/orgChart1"/>
    <dgm:cxn modelId="{8A855CE3-B950-4ADA-9296-0363B6093048}" type="presParOf" srcId="{236BC4A7-F13D-40E8-8F21-0304683032F3}" destId="{C7CF4235-112F-4738-AC28-FB32D8C975A5}" srcOrd="3" destOrd="0" presId="urn:microsoft.com/office/officeart/2005/8/layout/orgChart1"/>
    <dgm:cxn modelId="{198EB1E9-DA2B-445D-B0A9-426B781C3276}" type="presParOf" srcId="{C7CF4235-112F-4738-AC28-FB32D8C975A5}" destId="{58753DFC-5D56-4EBB-92EA-77D38B074390}" srcOrd="0" destOrd="0" presId="urn:microsoft.com/office/officeart/2005/8/layout/orgChart1"/>
    <dgm:cxn modelId="{DD145048-2922-4204-99F7-A95B7C22C65A}" type="presParOf" srcId="{58753DFC-5D56-4EBB-92EA-77D38B074390}" destId="{9490702A-0783-4926-9CDC-D11EFDF27259}" srcOrd="0" destOrd="0" presId="urn:microsoft.com/office/officeart/2005/8/layout/orgChart1"/>
    <dgm:cxn modelId="{28D669FD-D463-4DF6-8A00-DB7FA8A34D04}" type="presParOf" srcId="{58753DFC-5D56-4EBB-92EA-77D38B074390}" destId="{170D96EE-6627-492B-AA1F-CE1FDF2EABF0}" srcOrd="1" destOrd="0" presId="urn:microsoft.com/office/officeart/2005/8/layout/orgChart1"/>
    <dgm:cxn modelId="{02D4DAC5-917F-4720-9675-F2462FC3DDD4}" type="presParOf" srcId="{C7CF4235-112F-4738-AC28-FB32D8C975A5}" destId="{F2B32444-52B2-4598-80A9-9086A318479F}" srcOrd="1" destOrd="0" presId="urn:microsoft.com/office/officeart/2005/8/layout/orgChart1"/>
    <dgm:cxn modelId="{6DC6ACA5-5CD3-4E0D-907E-2F4BF90FF58A}" type="presParOf" srcId="{C7CF4235-112F-4738-AC28-FB32D8C975A5}" destId="{C96B2D2D-CD00-428E-98DC-8636B5E1E6FA}" srcOrd="2" destOrd="0" presId="urn:microsoft.com/office/officeart/2005/8/layout/orgChart1"/>
    <dgm:cxn modelId="{CBDA7BFA-5EDB-4647-9165-C042D3CFC41A}" type="presParOf" srcId="{236BC4A7-F13D-40E8-8F21-0304683032F3}" destId="{B1252743-8E01-49BC-80BA-D68A8E98A7CA}" srcOrd="4" destOrd="0" presId="urn:microsoft.com/office/officeart/2005/8/layout/orgChart1"/>
    <dgm:cxn modelId="{0E41BC27-A824-461D-875B-E1BC8F821608}" type="presParOf" srcId="{236BC4A7-F13D-40E8-8F21-0304683032F3}" destId="{E927DA8A-6B01-4413-A9EB-77E50B86C0E3}" srcOrd="5" destOrd="0" presId="urn:microsoft.com/office/officeart/2005/8/layout/orgChart1"/>
    <dgm:cxn modelId="{4A7DBBC7-6BF0-47C6-AC30-0A6863713E78}" type="presParOf" srcId="{E927DA8A-6B01-4413-A9EB-77E50B86C0E3}" destId="{EFD3D510-F21E-4ADB-A7F6-4977AAE9D8E8}" srcOrd="0" destOrd="0" presId="urn:microsoft.com/office/officeart/2005/8/layout/orgChart1"/>
    <dgm:cxn modelId="{DB57597C-60D3-49A8-B4CB-40E734DF791B}" type="presParOf" srcId="{EFD3D510-F21E-4ADB-A7F6-4977AAE9D8E8}" destId="{22B4243C-40C6-4D77-8231-027AB1593F35}" srcOrd="0" destOrd="0" presId="urn:microsoft.com/office/officeart/2005/8/layout/orgChart1"/>
    <dgm:cxn modelId="{DAC6FC35-5CB1-4F5F-91D8-8D8F75A1AC9A}" type="presParOf" srcId="{EFD3D510-F21E-4ADB-A7F6-4977AAE9D8E8}" destId="{DBC23AAE-3F69-4311-94EF-8CA6C1747310}" srcOrd="1" destOrd="0" presId="urn:microsoft.com/office/officeart/2005/8/layout/orgChart1"/>
    <dgm:cxn modelId="{61F6CFCB-BEDE-4F15-8CF6-A3053ECA7DDE}" type="presParOf" srcId="{E927DA8A-6B01-4413-A9EB-77E50B86C0E3}" destId="{974A56EA-4D16-46B9-AD97-02BC6773C191}" srcOrd="1" destOrd="0" presId="urn:microsoft.com/office/officeart/2005/8/layout/orgChart1"/>
    <dgm:cxn modelId="{60933990-F940-4EA5-ADFD-6873EC4BA6DF}" type="presParOf" srcId="{E927DA8A-6B01-4413-A9EB-77E50B86C0E3}" destId="{47B162AD-6C00-4F63-ADD9-F3E4B7109A8B}" srcOrd="2" destOrd="0" presId="urn:microsoft.com/office/officeart/2005/8/layout/orgChart1"/>
    <dgm:cxn modelId="{F32DEC92-6C46-476B-BE6D-7245ECD89E96}" type="presParOf" srcId="{E825E44A-CF44-4666-BE38-165CCC73732A}" destId="{055BD786-0CDD-4832-ADB5-7C5A75DB1F7D}" srcOrd="2" destOrd="0" presId="urn:microsoft.com/office/officeart/2005/8/layout/orgChart1"/>
    <dgm:cxn modelId="{368B9A48-8FCA-4188-800B-DCF0BC3BABD4}" type="presParOf" srcId="{055BD786-0CDD-4832-ADB5-7C5A75DB1F7D}" destId="{ADB05E66-FD86-478E-93DB-3A6035982C6A}" srcOrd="0" destOrd="0" presId="urn:microsoft.com/office/officeart/2005/8/layout/orgChart1"/>
    <dgm:cxn modelId="{651B0875-55C0-45B0-890A-6B14F6F98B47}" type="presParOf" srcId="{055BD786-0CDD-4832-ADB5-7C5A75DB1F7D}" destId="{DF2E415F-F1CE-4B5F-8DCE-7A94CDB33747}" srcOrd="1" destOrd="0" presId="urn:microsoft.com/office/officeart/2005/8/layout/orgChart1"/>
    <dgm:cxn modelId="{7BA5C1AB-4780-4CF3-9AE2-9CC90C8E1E37}" type="presParOf" srcId="{DF2E415F-F1CE-4B5F-8DCE-7A94CDB33747}" destId="{D9C596F3-F22A-47AA-B15F-CB7E8224C7F2}" srcOrd="0" destOrd="0" presId="urn:microsoft.com/office/officeart/2005/8/layout/orgChart1"/>
    <dgm:cxn modelId="{0303F91B-80F1-4FB1-AFA9-D8607C9D202B}" type="presParOf" srcId="{D9C596F3-F22A-47AA-B15F-CB7E8224C7F2}" destId="{262EF948-6FD4-433F-BA5C-81E298B32FFC}" srcOrd="0" destOrd="0" presId="urn:microsoft.com/office/officeart/2005/8/layout/orgChart1"/>
    <dgm:cxn modelId="{85E991A7-A616-4FEB-A844-B7E1513DE47D}" type="presParOf" srcId="{D9C596F3-F22A-47AA-B15F-CB7E8224C7F2}" destId="{36B4EC0C-0973-4295-A8C7-7985D6D00F47}" srcOrd="1" destOrd="0" presId="urn:microsoft.com/office/officeart/2005/8/layout/orgChart1"/>
    <dgm:cxn modelId="{98433A34-FEC6-4D15-812C-45F854AEA448}" type="presParOf" srcId="{DF2E415F-F1CE-4B5F-8DCE-7A94CDB33747}" destId="{A469CD85-5F09-42AC-8977-589871273F4B}" srcOrd="1" destOrd="0" presId="urn:microsoft.com/office/officeart/2005/8/layout/orgChart1"/>
    <dgm:cxn modelId="{6D7A8DFC-9081-42B5-8904-7CBC2E01DDAE}" type="presParOf" srcId="{DF2E415F-F1CE-4B5F-8DCE-7A94CDB33747}" destId="{3DA74A89-39CE-496D-8486-92B5E7038D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4C5BD9-28CA-4844-884B-8DAEC39E1901}" type="doc">
      <dgm:prSet loTypeId="urn:microsoft.com/office/officeart/2009/3/layout/StepUpProcess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E5E4DB2A-A767-4DF9-8DAD-D2B1D4035C18}">
      <dgm:prSet phldrT="[Texto]" custT="1"/>
      <dgm:spPr/>
      <dgm:t>
        <a:bodyPr/>
        <a:lstStyle/>
        <a:p>
          <a:r>
            <a:rPr lang="es-CO" sz="2000" dirty="0"/>
            <a:t>Priorizar significa colocar varias alternativas en orden de importancia o valor</a:t>
          </a:r>
        </a:p>
      </dgm:t>
    </dgm:pt>
    <dgm:pt modelId="{8A5B2D2E-3E04-45E8-B81B-BEC0D887311A}" type="parTrans" cxnId="{B361D94E-D325-4226-A021-D83B0DD44148}">
      <dgm:prSet/>
      <dgm:spPr/>
      <dgm:t>
        <a:bodyPr/>
        <a:lstStyle/>
        <a:p>
          <a:endParaRPr lang="es-CO"/>
        </a:p>
      </dgm:t>
    </dgm:pt>
    <dgm:pt modelId="{3FD60B27-BC9B-4680-AC63-DA6BE2359AD4}" type="sibTrans" cxnId="{B361D94E-D325-4226-A021-D83B0DD44148}">
      <dgm:prSet/>
      <dgm:spPr/>
      <dgm:t>
        <a:bodyPr/>
        <a:lstStyle/>
        <a:p>
          <a:endParaRPr lang="es-CO"/>
        </a:p>
      </dgm:t>
    </dgm:pt>
    <dgm:pt modelId="{9A57B9CA-ED03-4E3C-9622-3A37047ADE51}">
      <dgm:prSet phldrT="[Texto]" custT="1"/>
      <dgm:spPr/>
      <dgm:t>
        <a:bodyPr/>
        <a:lstStyle/>
        <a:p>
          <a:r>
            <a:rPr lang="es-CO" sz="2000" dirty="0"/>
            <a:t>Después de la identificación de los problemas es preciso definir cuáles serán priorizados. </a:t>
          </a:r>
        </a:p>
      </dgm:t>
    </dgm:pt>
    <dgm:pt modelId="{D1A94DB2-B897-406C-B0F3-9AAF982BC143}" type="parTrans" cxnId="{A786309E-9D2F-4F89-B2A4-9F98A45B11BD}">
      <dgm:prSet/>
      <dgm:spPr/>
      <dgm:t>
        <a:bodyPr/>
        <a:lstStyle/>
        <a:p>
          <a:endParaRPr lang="es-CO"/>
        </a:p>
      </dgm:t>
    </dgm:pt>
    <dgm:pt modelId="{2BED41F9-62BA-4DF3-A11D-FB126C7E4D2A}" type="sibTrans" cxnId="{A786309E-9D2F-4F89-B2A4-9F98A45B11BD}">
      <dgm:prSet/>
      <dgm:spPr/>
      <dgm:t>
        <a:bodyPr/>
        <a:lstStyle/>
        <a:p>
          <a:endParaRPr lang="es-CO"/>
        </a:p>
      </dgm:t>
    </dgm:pt>
    <dgm:pt modelId="{7987EB55-AF1B-4384-A889-14780B4E9BA7}">
      <dgm:prSet phldrT="[Texto]" custT="1"/>
      <dgm:spPr/>
      <dgm:t>
        <a:bodyPr/>
        <a:lstStyle/>
        <a:p>
          <a:r>
            <a:rPr lang="es-CO" sz="2000" dirty="0"/>
            <a:t>Establecer prioridades (relevancia, gravedad, pertinencia, </a:t>
          </a:r>
        </a:p>
      </dgm:t>
    </dgm:pt>
    <dgm:pt modelId="{A451EB13-DE68-4E07-8AEA-3A0AE6156629}" type="parTrans" cxnId="{404F494F-A2B7-47C7-8FE6-35ADAE5E7395}">
      <dgm:prSet/>
      <dgm:spPr/>
      <dgm:t>
        <a:bodyPr/>
        <a:lstStyle/>
        <a:p>
          <a:endParaRPr lang="es-CO"/>
        </a:p>
      </dgm:t>
    </dgm:pt>
    <dgm:pt modelId="{7FFA0FC0-C147-471A-B795-0CF2D8720085}" type="sibTrans" cxnId="{404F494F-A2B7-47C7-8FE6-35ADAE5E7395}">
      <dgm:prSet/>
      <dgm:spPr/>
      <dgm:t>
        <a:bodyPr/>
        <a:lstStyle/>
        <a:p>
          <a:endParaRPr lang="es-CO"/>
        </a:p>
      </dgm:t>
    </dgm:pt>
    <dgm:pt modelId="{04EFFB2D-53F9-4200-8BE9-26897E5CA288}">
      <dgm:prSet/>
      <dgm:spPr/>
      <dgm:t>
        <a:bodyPr/>
        <a:lstStyle/>
        <a:p>
          <a:endParaRPr lang="es-CO"/>
        </a:p>
      </dgm:t>
    </dgm:pt>
    <dgm:pt modelId="{092C8F80-C47C-41C3-BD92-D18DA89794C9}" type="parTrans" cxnId="{A20FB0C8-D6EB-4659-BF2A-BE2AD3BACB7E}">
      <dgm:prSet/>
      <dgm:spPr/>
      <dgm:t>
        <a:bodyPr/>
        <a:lstStyle/>
        <a:p>
          <a:endParaRPr lang="es-CO"/>
        </a:p>
      </dgm:t>
    </dgm:pt>
    <dgm:pt modelId="{7ACAAB7A-1D50-493E-AF81-CFAEF4AFBD51}" type="sibTrans" cxnId="{A20FB0C8-D6EB-4659-BF2A-BE2AD3BACB7E}">
      <dgm:prSet/>
      <dgm:spPr/>
      <dgm:t>
        <a:bodyPr/>
        <a:lstStyle/>
        <a:p>
          <a:endParaRPr lang="es-CO"/>
        </a:p>
      </dgm:t>
    </dgm:pt>
    <dgm:pt modelId="{062A6475-D4D0-404A-B8A5-A83521498715}" type="pres">
      <dgm:prSet presAssocID="{354C5BD9-28CA-4844-884B-8DAEC39E1901}" presName="rootnode" presStyleCnt="0">
        <dgm:presLayoutVars>
          <dgm:chMax/>
          <dgm:chPref/>
          <dgm:dir/>
          <dgm:animLvl val="lvl"/>
        </dgm:presLayoutVars>
      </dgm:prSet>
      <dgm:spPr/>
    </dgm:pt>
    <dgm:pt modelId="{C6A3BD85-D43B-4E49-A6FC-479DD87053EE}" type="pres">
      <dgm:prSet presAssocID="{E5E4DB2A-A767-4DF9-8DAD-D2B1D4035C18}" presName="composite" presStyleCnt="0"/>
      <dgm:spPr/>
    </dgm:pt>
    <dgm:pt modelId="{51D24418-C797-4EA0-9927-25EDD6114254}" type="pres">
      <dgm:prSet presAssocID="{E5E4DB2A-A767-4DF9-8DAD-D2B1D4035C18}" presName="LShape" presStyleLbl="alignNode1" presStyleIdx="0" presStyleCnt="7"/>
      <dgm:spPr/>
    </dgm:pt>
    <dgm:pt modelId="{05CD215C-CA0E-496C-9637-3404CF8F1B1C}" type="pres">
      <dgm:prSet presAssocID="{E5E4DB2A-A767-4DF9-8DAD-D2B1D4035C18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2478FF0E-D9C4-494E-99A6-2CE9499AF64C}" type="pres">
      <dgm:prSet presAssocID="{E5E4DB2A-A767-4DF9-8DAD-D2B1D4035C18}" presName="Triangle" presStyleLbl="alignNode1" presStyleIdx="1" presStyleCnt="7"/>
      <dgm:spPr/>
    </dgm:pt>
    <dgm:pt modelId="{19608222-6050-4C06-87E5-5368C5CE7628}" type="pres">
      <dgm:prSet presAssocID="{3FD60B27-BC9B-4680-AC63-DA6BE2359AD4}" presName="sibTrans" presStyleCnt="0"/>
      <dgm:spPr/>
    </dgm:pt>
    <dgm:pt modelId="{BBA03BE3-B609-492C-933D-1C85874589F7}" type="pres">
      <dgm:prSet presAssocID="{3FD60B27-BC9B-4680-AC63-DA6BE2359AD4}" presName="space" presStyleCnt="0"/>
      <dgm:spPr/>
    </dgm:pt>
    <dgm:pt modelId="{1DE13F5E-23CA-4508-B351-E5DA6F2761CC}" type="pres">
      <dgm:prSet presAssocID="{9A57B9CA-ED03-4E3C-9622-3A37047ADE51}" presName="composite" presStyleCnt="0"/>
      <dgm:spPr/>
    </dgm:pt>
    <dgm:pt modelId="{A77933C3-349D-4ABC-99D3-0ACDF5B6CF2C}" type="pres">
      <dgm:prSet presAssocID="{9A57B9CA-ED03-4E3C-9622-3A37047ADE51}" presName="LShape" presStyleLbl="alignNode1" presStyleIdx="2" presStyleCnt="7"/>
      <dgm:spPr/>
    </dgm:pt>
    <dgm:pt modelId="{F08FD50E-2191-4EC1-AB41-26A684AF5D03}" type="pres">
      <dgm:prSet presAssocID="{9A57B9CA-ED03-4E3C-9622-3A37047ADE5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5FC4A61E-05E0-4D68-90E7-CC86AEE09A1E}" type="pres">
      <dgm:prSet presAssocID="{9A57B9CA-ED03-4E3C-9622-3A37047ADE51}" presName="Triangle" presStyleLbl="alignNode1" presStyleIdx="3" presStyleCnt="7"/>
      <dgm:spPr/>
    </dgm:pt>
    <dgm:pt modelId="{8464FFC2-8C78-4AE9-9BF9-EEEC6399C691}" type="pres">
      <dgm:prSet presAssocID="{2BED41F9-62BA-4DF3-A11D-FB126C7E4D2A}" presName="sibTrans" presStyleCnt="0"/>
      <dgm:spPr/>
    </dgm:pt>
    <dgm:pt modelId="{836E84F2-4E2F-49D7-AF46-63C764062A36}" type="pres">
      <dgm:prSet presAssocID="{2BED41F9-62BA-4DF3-A11D-FB126C7E4D2A}" presName="space" presStyleCnt="0"/>
      <dgm:spPr/>
    </dgm:pt>
    <dgm:pt modelId="{061444C2-8A0A-4DF8-80EC-0A2C360184DF}" type="pres">
      <dgm:prSet presAssocID="{7987EB55-AF1B-4384-A889-14780B4E9BA7}" presName="composite" presStyleCnt="0"/>
      <dgm:spPr/>
    </dgm:pt>
    <dgm:pt modelId="{E5569C7D-26A9-4749-8216-39ACAA3B445A}" type="pres">
      <dgm:prSet presAssocID="{7987EB55-AF1B-4384-A889-14780B4E9BA7}" presName="LShape" presStyleLbl="alignNode1" presStyleIdx="4" presStyleCnt="7"/>
      <dgm:spPr/>
    </dgm:pt>
    <dgm:pt modelId="{4B0CBE70-03B8-425C-B367-CBEEAAD62060}" type="pres">
      <dgm:prSet presAssocID="{7987EB55-AF1B-4384-A889-14780B4E9BA7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6C14BB9D-9001-47EC-8F25-FD4D334B5BF6}" type="pres">
      <dgm:prSet presAssocID="{7987EB55-AF1B-4384-A889-14780B4E9BA7}" presName="Triangle" presStyleLbl="alignNode1" presStyleIdx="5" presStyleCnt="7"/>
      <dgm:spPr/>
    </dgm:pt>
    <dgm:pt modelId="{B374C28B-E48E-4159-9E81-E284317D1EAE}" type="pres">
      <dgm:prSet presAssocID="{7FFA0FC0-C147-471A-B795-0CF2D8720085}" presName="sibTrans" presStyleCnt="0"/>
      <dgm:spPr/>
    </dgm:pt>
    <dgm:pt modelId="{D9F38C3D-9E0D-4212-9484-AB1D22266D28}" type="pres">
      <dgm:prSet presAssocID="{7FFA0FC0-C147-471A-B795-0CF2D8720085}" presName="space" presStyleCnt="0"/>
      <dgm:spPr/>
    </dgm:pt>
    <dgm:pt modelId="{D869DAF0-C65A-48EC-B0E4-B51E3D2515B8}" type="pres">
      <dgm:prSet presAssocID="{04EFFB2D-53F9-4200-8BE9-26897E5CA288}" presName="composite" presStyleCnt="0"/>
      <dgm:spPr/>
    </dgm:pt>
    <dgm:pt modelId="{BCFAAA0E-7A2B-42D3-8C24-526866F274F0}" type="pres">
      <dgm:prSet presAssocID="{04EFFB2D-53F9-4200-8BE9-26897E5CA288}" presName="LShape" presStyleLbl="alignNode1" presStyleIdx="6" presStyleCnt="7"/>
      <dgm:spPr/>
    </dgm:pt>
    <dgm:pt modelId="{C6F93880-0AB5-47F5-880C-EB4042058F98}" type="pres">
      <dgm:prSet presAssocID="{04EFFB2D-53F9-4200-8BE9-26897E5CA288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3586437-3F9A-41CE-84F0-29F95C5368A4}" type="presOf" srcId="{354C5BD9-28CA-4844-884B-8DAEC39E1901}" destId="{062A6475-D4D0-404A-B8A5-A83521498715}" srcOrd="0" destOrd="0" presId="urn:microsoft.com/office/officeart/2009/3/layout/StepUpProcess"/>
    <dgm:cxn modelId="{B361D94E-D325-4226-A021-D83B0DD44148}" srcId="{354C5BD9-28CA-4844-884B-8DAEC39E1901}" destId="{E5E4DB2A-A767-4DF9-8DAD-D2B1D4035C18}" srcOrd="0" destOrd="0" parTransId="{8A5B2D2E-3E04-45E8-B81B-BEC0D887311A}" sibTransId="{3FD60B27-BC9B-4680-AC63-DA6BE2359AD4}"/>
    <dgm:cxn modelId="{404F494F-A2B7-47C7-8FE6-35ADAE5E7395}" srcId="{354C5BD9-28CA-4844-884B-8DAEC39E1901}" destId="{7987EB55-AF1B-4384-A889-14780B4E9BA7}" srcOrd="2" destOrd="0" parTransId="{A451EB13-DE68-4E07-8AEA-3A0AE6156629}" sibTransId="{7FFA0FC0-C147-471A-B795-0CF2D8720085}"/>
    <dgm:cxn modelId="{EFCF2577-0605-4A69-BFFE-FD294F0EDEB7}" type="presOf" srcId="{E5E4DB2A-A767-4DF9-8DAD-D2B1D4035C18}" destId="{05CD215C-CA0E-496C-9637-3404CF8F1B1C}" srcOrd="0" destOrd="0" presId="urn:microsoft.com/office/officeart/2009/3/layout/StepUpProcess"/>
    <dgm:cxn modelId="{8E77C559-71F3-4025-9189-7C1785EFFF92}" type="presOf" srcId="{9A57B9CA-ED03-4E3C-9622-3A37047ADE51}" destId="{F08FD50E-2191-4EC1-AB41-26A684AF5D03}" srcOrd="0" destOrd="0" presId="urn:microsoft.com/office/officeart/2009/3/layout/StepUpProcess"/>
    <dgm:cxn modelId="{19AFF593-1948-4703-A713-69C002983CE6}" type="presOf" srcId="{7987EB55-AF1B-4384-A889-14780B4E9BA7}" destId="{4B0CBE70-03B8-425C-B367-CBEEAAD62060}" srcOrd="0" destOrd="0" presId="urn:microsoft.com/office/officeart/2009/3/layout/StepUpProcess"/>
    <dgm:cxn modelId="{A786309E-9D2F-4F89-B2A4-9F98A45B11BD}" srcId="{354C5BD9-28CA-4844-884B-8DAEC39E1901}" destId="{9A57B9CA-ED03-4E3C-9622-3A37047ADE51}" srcOrd="1" destOrd="0" parTransId="{D1A94DB2-B897-406C-B0F3-9AAF982BC143}" sibTransId="{2BED41F9-62BA-4DF3-A11D-FB126C7E4D2A}"/>
    <dgm:cxn modelId="{C5A4B9C2-471D-4B84-B1D1-542619655EC3}" type="presOf" srcId="{04EFFB2D-53F9-4200-8BE9-26897E5CA288}" destId="{C6F93880-0AB5-47F5-880C-EB4042058F98}" srcOrd="0" destOrd="0" presId="urn:microsoft.com/office/officeart/2009/3/layout/StepUpProcess"/>
    <dgm:cxn modelId="{A20FB0C8-D6EB-4659-BF2A-BE2AD3BACB7E}" srcId="{354C5BD9-28CA-4844-884B-8DAEC39E1901}" destId="{04EFFB2D-53F9-4200-8BE9-26897E5CA288}" srcOrd="3" destOrd="0" parTransId="{092C8F80-C47C-41C3-BD92-D18DA89794C9}" sibTransId="{7ACAAB7A-1D50-493E-AF81-CFAEF4AFBD51}"/>
    <dgm:cxn modelId="{3B096384-2D01-4AD0-8724-288E3E189E9A}" type="presParOf" srcId="{062A6475-D4D0-404A-B8A5-A83521498715}" destId="{C6A3BD85-D43B-4E49-A6FC-479DD87053EE}" srcOrd="0" destOrd="0" presId="urn:microsoft.com/office/officeart/2009/3/layout/StepUpProcess"/>
    <dgm:cxn modelId="{F163572E-F026-4416-B2CE-02A4014968B4}" type="presParOf" srcId="{C6A3BD85-D43B-4E49-A6FC-479DD87053EE}" destId="{51D24418-C797-4EA0-9927-25EDD6114254}" srcOrd="0" destOrd="0" presId="urn:microsoft.com/office/officeart/2009/3/layout/StepUpProcess"/>
    <dgm:cxn modelId="{EE1B6EDB-327D-44A5-AB52-592857075CC6}" type="presParOf" srcId="{C6A3BD85-D43B-4E49-A6FC-479DD87053EE}" destId="{05CD215C-CA0E-496C-9637-3404CF8F1B1C}" srcOrd="1" destOrd="0" presId="urn:microsoft.com/office/officeart/2009/3/layout/StepUpProcess"/>
    <dgm:cxn modelId="{EA5175F0-225E-4163-9B20-BC2B62B0E216}" type="presParOf" srcId="{C6A3BD85-D43B-4E49-A6FC-479DD87053EE}" destId="{2478FF0E-D9C4-494E-99A6-2CE9499AF64C}" srcOrd="2" destOrd="0" presId="urn:microsoft.com/office/officeart/2009/3/layout/StepUpProcess"/>
    <dgm:cxn modelId="{89466943-6644-46B1-949D-5888C418460C}" type="presParOf" srcId="{062A6475-D4D0-404A-B8A5-A83521498715}" destId="{19608222-6050-4C06-87E5-5368C5CE7628}" srcOrd="1" destOrd="0" presId="urn:microsoft.com/office/officeart/2009/3/layout/StepUpProcess"/>
    <dgm:cxn modelId="{A9854461-3843-40DC-8177-AEDBDCBCC733}" type="presParOf" srcId="{19608222-6050-4C06-87E5-5368C5CE7628}" destId="{BBA03BE3-B609-492C-933D-1C85874589F7}" srcOrd="0" destOrd="0" presId="urn:microsoft.com/office/officeart/2009/3/layout/StepUpProcess"/>
    <dgm:cxn modelId="{898814D5-10FC-4EF3-8C97-6DB3F54FED58}" type="presParOf" srcId="{062A6475-D4D0-404A-B8A5-A83521498715}" destId="{1DE13F5E-23CA-4508-B351-E5DA6F2761CC}" srcOrd="2" destOrd="0" presId="urn:microsoft.com/office/officeart/2009/3/layout/StepUpProcess"/>
    <dgm:cxn modelId="{965F1CB1-5F6F-4156-93C6-09BCE146CD95}" type="presParOf" srcId="{1DE13F5E-23CA-4508-B351-E5DA6F2761CC}" destId="{A77933C3-349D-4ABC-99D3-0ACDF5B6CF2C}" srcOrd="0" destOrd="0" presId="urn:microsoft.com/office/officeart/2009/3/layout/StepUpProcess"/>
    <dgm:cxn modelId="{91199259-9188-4426-8E79-70D9FF75FFBF}" type="presParOf" srcId="{1DE13F5E-23CA-4508-B351-E5DA6F2761CC}" destId="{F08FD50E-2191-4EC1-AB41-26A684AF5D03}" srcOrd="1" destOrd="0" presId="urn:microsoft.com/office/officeart/2009/3/layout/StepUpProcess"/>
    <dgm:cxn modelId="{A979C915-1E36-452E-94CD-82028A1CF5B3}" type="presParOf" srcId="{1DE13F5E-23CA-4508-B351-E5DA6F2761CC}" destId="{5FC4A61E-05E0-4D68-90E7-CC86AEE09A1E}" srcOrd="2" destOrd="0" presId="urn:microsoft.com/office/officeart/2009/3/layout/StepUpProcess"/>
    <dgm:cxn modelId="{E88F6B8B-4194-4CCF-A795-D42E01220FA4}" type="presParOf" srcId="{062A6475-D4D0-404A-B8A5-A83521498715}" destId="{8464FFC2-8C78-4AE9-9BF9-EEEC6399C691}" srcOrd="3" destOrd="0" presId="urn:microsoft.com/office/officeart/2009/3/layout/StepUpProcess"/>
    <dgm:cxn modelId="{272E3F7E-7FE3-4E7D-A8EF-A70403075EB9}" type="presParOf" srcId="{8464FFC2-8C78-4AE9-9BF9-EEEC6399C691}" destId="{836E84F2-4E2F-49D7-AF46-63C764062A36}" srcOrd="0" destOrd="0" presId="urn:microsoft.com/office/officeart/2009/3/layout/StepUpProcess"/>
    <dgm:cxn modelId="{A6B855F4-6961-4552-A224-2FB1649CC9AC}" type="presParOf" srcId="{062A6475-D4D0-404A-B8A5-A83521498715}" destId="{061444C2-8A0A-4DF8-80EC-0A2C360184DF}" srcOrd="4" destOrd="0" presId="urn:microsoft.com/office/officeart/2009/3/layout/StepUpProcess"/>
    <dgm:cxn modelId="{798181F1-FC63-4806-8F14-CAFA723F719C}" type="presParOf" srcId="{061444C2-8A0A-4DF8-80EC-0A2C360184DF}" destId="{E5569C7D-26A9-4749-8216-39ACAA3B445A}" srcOrd="0" destOrd="0" presId="urn:microsoft.com/office/officeart/2009/3/layout/StepUpProcess"/>
    <dgm:cxn modelId="{3E839186-AA66-42F2-8D5D-2EE38D0A09AB}" type="presParOf" srcId="{061444C2-8A0A-4DF8-80EC-0A2C360184DF}" destId="{4B0CBE70-03B8-425C-B367-CBEEAAD62060}" srcOrd="1" destOrd="0" presId="urn:microsoft.com/office/officeart/2009/3/layout/StepUpProcess"/>
    <dgm:cxn modelId="{A82BF396-4D3E-44CF-AE20-BD91C24DCEA3}" type="presParOf" srcId="{061444C2-8A0A-4DF8-80EC-0A2C360184DF}" destId="{6C14BB9D-9001-47EC-8F25-FD4D334B5BF6}" srcOrd="2" destOrd="0" presId="urn:microsoft.com/office/officeart/2009/3/layout/StepUpProcess"/>
    <dgm:cxn modelId="{A269DA53-8F75-40D0-A0A0-52D89FAFD4EF}" type="presParOf" srcId="{062A6475-D4D0-404A-B8A5-A83521498715}" destId="{B374C28B-E48E-4159-9E81-E284317D1EAE}" srcOrd="5" destOrd="0" presId="urn:microsoft.com/office/officeart/2009/3/layout/StepUpProcess"/>
    <dgm:cxn modelId="{49792D1C-3970-4B20-A1D0-0161939EA9A6}" type="presParOf" srcId="{B374C28B-E48E-4159-9E81-E284317D1EAE}" destId="{D9F38C3D-9E0D-4212-9484-AB1D22266D28}" srcOrd="0" destOrd="0" presId="urn:microsoft.com/office/officeart/2009/3/layout/StepUpProcess"/>
    <dgm:cxn modelId="{1FA3894F-7011-4717-AFEB-3A1390A37563}" type="presParOf" srcId="{062A6475-D4D0-404A-B8A5-A83521498715}" destId="{D869DAF0-C65A-48EC-B0E4-B51E3D2515B8}" srcOrd="6" destOrd="0" presId="urn:microsoft.com/office/officeart/2009/3/layout/StepUpProcess"/>
    <dgm:cxn modelId="{DDEE097A-2912-42A2-9408-07F4CECD428E}" type="presParOf" srcId="{D869DAF0-C65A-48EC-B0E4-B51E3D2515B8}" destId="{BCFAAA0E-7A2B-42D3-8C24-526866F274F0}" srcOrd="0" destOrd="0" presId="urn:microsoft.com/office/officeart/2009/3/layout/StepUpProcess"/>
    <dgm:cxn modelId="{7E5A949A-A193-474D-993D-686858DEA6A2}" type="presParOf" srcId="{D869DAF0-C65A-48EC-B0E4-B51E3D2515B8}" destId="{C6F93880-0AB5-47F5-880C-EB4042058F9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DCA27E-7CB7-422C-9CE6-A6B1AD5D9F92}" type="doc">
      <dgm:prSet loTypeId="urn:microsoft.com/office/officeart/2005/8/layout/balance1" loCatId="relationship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DDD03653-99EA-4BA7-A4D1-1F8100915B9E}">
      <dgm:prSet phldrT="[Texto]"/>
      <dgm:spPr/>
      <dgm:t>
        <a:bodyPr/>
        <a:lstStyle/>
        <a:p>
          <a:r>
            <a:rPr lang="es-CO" dirty="0"/>
            <a:t>La definición de prioridades del servicio y necesidades de salud de la comunidad.</a:t>
          </a:r>
        </a:p>
      </dgm:t>
    </dgm:pt>
    <dgm:pt modelId="{8FAE4724-9E8A-49D2-A522-AEAAF5CC0714}" type="parTrans" cxnId="{92808852-2F3B-41F5-91F7-BBFBEB056D1D}">
      <dgm:prSet/>
      <dgm:spPr/>
      <dgm:t>
        <a:bodyPr/>
        <a:lstStyle/>
        <a:p>
          <a:endParaRPr lang="es-CO"/>
        </a:p>
      </dgm:t>
    </dgm:pt>
    <dgm:pt modelId="{1768E7AE-C993-4B54-B1C7-86910C924B28}" type="sibTrans" cxnId="{92808852-2F3B-41F5-91F7-BBFBEB056D1D}">
      <dgm:prSet/>
      <dgm:spPr/>
      <dgm:t>
        <a:bodyPr/>
        <a:lstStyle/>
        <a:p>
          <a:endParaRPr lang="es-CO"/>
        </a:p>
      </dgm:t>
    </dgm:pt>
    <dgm:pt modelId="{6F936F1F-14E2-47F6-BB02-3D45093A2232}">
      <dgm:prSet phldrT="[Texto]" custT="1"/>
      <dgm:spPr/>
      <dgm:t>
        <a:bodyPr/>
        <a:lstStyle/>
        <a:p>
          <a:r>
            <a:rPr lang="es-CO" sz="1600" dirty="0">
              <a:solidFill>
                <a:schemeClr val="tx1"/>
              </a:solidFill>
            </a:rPr>
            <a:t>Los diferentes espacios de participación social normativos</a:t>
          </a:r>
        </a:p>
      </dgm:t>
    </dgm:pt>
    <dgm:pt modelId="{446E7851-7364-48B3-A790-97AAB2E678B3}" type="parTrans" cxnId="{0FF32DFF-31F9-4ED7-A06C-C71933A9E888}">
      <dgm:prSet/>
      <dgm:spPr/>
      <dgm:t>
        <a:bodyPr/>
        <a:lstStyle/>
        <a:p>
          <a:endParaRPr lang="es-CO"/>
        </a:p>
      </dgm:t>
    </dgm:pt>
    <dgm:pt modelId="{0B0B98FC-79AE-4741-BD71-4F603F011214}" type="sibTrans" cxnId="{0FF32DFF-31F9-4ED7-A06C-C71933A9E888}">
      <dgm:prSet/>
      <dgm:spPr/>
      <dgm:t>
        <a:bodyPr/>
        <a:lstStyle/>
        <a:p>
          <a:endParaRPr lang="es-CO"/>
        </a:p>
      </dgm:t>
    </dgm:pt>
    <dgm:pt modelId="{B394824B-5F99-40C9-BFF4-FCD57CEAF450}">
      <dgm:prSet phldrT="[Texto]" custT="1"/>
      <dgm:spPr/>
      <dgm:t>
        <a:bodyPr/>
        <a:lstStyle/>
        <a:p>
          <a:r>
            <a:rPr lang="es-CO" sz="1600" dirty="0">
              <a:solidFill>
                <a:schemeClr val="tx1"/>
              </a:solidFill>
            </a:rPr>
            <a:t>La construcción de los Planes de desarrollo local</a:t>
          </a:r>
        </a:p>
      </dgm:t>
    </dgm:pt>
    <dgm:pt modelId="{AA90885D-920E-4A44-A44E-DCD03432B353}" type="parTrans" cxnId="{D035046B-A918-49F0-96BF-185634282002}">
      <dgm:prSet/>
      <dgm:spPr/>
      <dgm:t>
        <a:bodyPr/>
        <a:lstStyle/>
        <a:p>
          <a:endParaRPr lang="es-CO"/>
        </a:p>
      </dgm:t>
    </dgm:pt>
    <dgm:pt modelId="{FD8DC112-E7AB-4E9D-BAD2-DA4E2C8109BD}" type="sibTrans" cxnId="{D035046B-A918-49F0-96BF-185634282002}">
      <dgm:prSet/>
      <dgm:spPr/>
      <dgm:t>
        <a:bodyPr/>
        <a:lstStyle/>
        <a:p>
          <a:endParaRPr lang="es-CO"/>
        </a:p>
      </dgm:t>
    </dgm:pt>
    <dgm:pt modelId="{0D62EBD7-F4A9-4400-847D-D75AE6327A85}">
      <dgm:prSet phldrT="[Texto]"/>
      <dgm:spPr/>
      <dgm:t>
        <a:bodyPr/>
        <a:lstStyle/>
        <a:p>
          <a:r>
            <a:rPr lang="es-CO" dirty="0"/>
            <a:t>Planeación de las actividades del proceso de Participación Social. </a:t>
          </a:r>
        </a:p>
      </dgm:t>
    </dgm:pt>
    <dgm:pt modelId="{0B714C93-F5B8-4B84-A282-3E39B885D571}" type="parTrans" cxnId="{85770339-91ED-4391-A7FB-6F6FB4BFEC4A}">
      <dgm:prSet/>
      <dgm:spPr/>
      <dgm:t>
        <a:bodyPr/>
        <a:lstStyle/>
        <a:p>
          <a:endParaRPr lang="es-CO"/>
        </a:p>
      </dgm:t>
    </dgm:pt>
    <dgm:pt modelId="{26792793-7C0B-4BCC-81E4-D1BD3B97C433}" type="sibTrans" cxnId="{85770339-91ED-4391-A7FB-6F6FB4BFEC4A}">
      <dgm:prSet/>
      <dgm:spPr/>
      <dgm:t>
        <a:bodyPr/>
        <a:lstStyle/>
        <a:p>
          <a:endParaRPr lang="es-CO"/>
        </a:p>
      </dgm:t>
    </dgm:pt>
    <dgm:pt modelId="{52EC54AE-2460-4FE3-8554-44B677125646}">
      <dgm:prSet phldrT="[Texto]" custT="1"/>
      <dgm:spPr/>
      <dgm:t>
        <a:bodyPr/>
        <a:lstStyle/>
        <a:p>
          <a:r>
            <a:rPr lang="es-CO" sz="1600" dirty="0">
              <a:solidFill>
                <a:schemeClr val="tx1"/>
              </a:solidFill>
            </a:rPr>
            <a:t>Reuniones convocadas por la EPS y los líderes de los diferentes procesos.</a:t>
          </a:r>
        </a:p>
      </dgm:t>
    </dgm:pt>
    <dgm:pt modelId="{480FE08D-BF5C-47E1-8B1E-66FAD59F3DE5}" type="parTrans" cxnId="{EBA590CB-3D5E-4AD6-9D45-80C5E9D4BF91}">
      <dgm:prSet/>
      <dgm:spPr/>
      <dgm:t>
        <a:bodyPr/>
        <a:lstStyle/>
        <a:p>
          <a:endParaRPr lang="es-CO"/>
        </a:p>
      </dgm:t>
    </dgm:pt>
    <dgm:pt modelId="{0E36B41E-E87B-48E5-8D09-93494AE5CF12}" type="sibTrans" cxnId="{EBA590CB-3D5E-4AD6-9D45-80C5E9D4BF91}">
      <dgm:prSet/>
      <dgm:spPr/>
      <dgm:t>
        <a:bodyPr/>
        <a:lstStyle/>
        <a:p>
          <a:endParaRPr lang="es-CO"/>
        </a:p>
      </dgm:t>
    </dgm:pt>
    <dgm:pt modelId="{2E24BA2E-807B-42A8-B7CD-969FCD00DD3D}">
      <dgm:prSet phldrT="[Texto]" custT="1"/>
      <dgm:spPr/>
      <dgm:t>
        <a:bodyPr/>
        <a:lstStyle/>
        <a:p>
          <a:r>
            <a:rPr lang="es-CO" sz="1600" dirty="0">
              <a:solidFill>
                <a:schemeClr val="tx1"/>
              </a:solidFill>
            </a:rPr>
            <a:t>Presentación de informes de gestión EPS, IPS y otras organizaciones</a:t>
          </a:r>
          <a:r>
            <a:rPr lang="es-CO" sz="1400" dirty="0"/>
            <a:t>.  </a:t>
          </a:r>
        </a:p>
      </dgm:t>
    </dgm:pt>
    <dgm:pt modelId="{96225F6E-7820-42C4-8414-00933986F29C}" type="parTrans" cxnId="{AEDCE530-B1C4-4920-8D8E-4F2B614CF276}">
      <dgm:prSet/>
      <dgm:spPr/>
      <dgm:t>
        <a:bodyPr/>
        <a:lstStyle/>
        <a:p>
          <a:endParaRPr lang="es-CO"/>
        </a:p>
      </dgm:t>
    </dgm:pt>
    <dgm:pt modelId="{85C7AC70-A602-4FF1-8F91-E6B7E41887C2}" type="sibTrans" cxnId="{AEDCE530-B1C4-4920-8D8E-4F2B614CF276}">
      <dgm:prSet/>
      <dgm:spPr/>
      <dgm:t>
        <a:bodyPr/>
        <a:lstStyle/>
        <a:p>
          <a:endParaRPr lang="es-CO"/>
        </a:p>
      </dgm:t>
    </dgm:pt>
    <dgm:pt modelId="{B8EA064E-BED5-4899-B154-22D99A3AD9C0}" type="pres">
      <dgm:prSet presAssocID="{6CDCA27E-7CB7-422C-9CE6-A6B1AD5D9F92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CA35C65B-5D1B-4031-B558-663EF349ACCF}" type="pres">
      <dgm:prSet presAssocID="{6CDCA27E-7CB7-422C-9CE6-A6B1AD5D9F92}" presName="dummyMaxCanvas" presStyleCnt="0"/>
      <dgm:spPr/>
    </dgm:pt>
    <dgm:pt modelId="{7CCEE0BD-0E86-44E3-909B-5AE988B95B75}" type="pres">
      <dgm:prSet presAssocID="{6CDCA27E-7CB7-422C-9CE6-A6B1AD5D9F92}" presName="parentComposite" presStyleCnt="0"/>
      <dgm:spPr/>
    </dgm:pt>
    <dgm:pt modelId="{822FB75E-56AF-4DDE-91F1-85B708B9444C}" type="pres">
      <dgm:prSet presAssocID="{6CDCA27E-7CB7-422C-9CE6-A6B1AD5D9F92}" presName="parent1" presStyleLbl="alignAccFollowNode1" presStyleIdx="0" presStyleCnt="4">
        <dgm:presLayoutVars>
          <dgm:chMax val="4"/>
        </dgm:presLayoutVars>
      </dgm:prSet>
      <dgm:spPr/>
    </dgm:pt>
    <dgm:pt modelId="{42943B29-D281-478A-A446-4C608B638EA2}" type="pres">
      <dgm:prSet presAssocID="{6CDCA27E-7CB7-422C-9CE6-A6B1AD5D9F92}" presName="parent2" presStyleLbl="alignAccFollowNode1" presStyleIdx="1" presStyleCnt="4">
        <dgm:presLayoutVars>
          <dgm:chMax val="4"/>
        </dgm:presLayoutVars>
      </dgm:prSet>
      <dgm:spPr/>
    </dgm:pt>
    <dgm:pt modelId="{9ABF3A26-06A6-485C-B13B-B03712635FE7}" type="pres">
      <dgm:prSet presAssocID="{6CDCA27E-7CB7-422C-9CE6-A6B1AD5D9F92}" presName="childrenComposite" presStyleCnt="0"/>
      <dgm:spPr/>
    </dgm:pt>
    <dgm:pt modelId="{4CCFC1E6-443D-4FAE-8287-BCB12286E051}" type="pres">
      <dgm:prSet presAssocID="{6CDCA27E-7CB7-422C-9CE6-A6B1AD5D9F92}" presName="dummyMaxCanvas_ChildArea" presStyleCnt="0"/>
      <dgm:spPr/>
    </dgm:pt>
    <dgm:pt modelId="{2BF6B2A3-E3AD-41B2-9673-63A94A7DF168}" type="pres">
      <dgm:prSet presAssocID="{6CDCA27E-7CB7-422C-9CE6-A6B1AD5D9F92}" presName="fulcrum" presStyleLbl="alignAccFollowNode1" presStyleIdx="2" presStyleCnt="4"/>
      <dgm:spPr/>
    </dgm:pt>
    <dgm:pt modelId="{1A31673D-09C1-43BE-970D-466837544A20}" type="pres">
      <dgm:prSet presAssocID="{6CDCA27E-7CB7-422C-9CE6-A6B1AD5D9F92}" presName="balance_22" presStyleLbl="alignAccFollowNode1" presStyleIdx="3" presStyleCnt="4">
        <dgm:presLayoutVars>
          <dgm:bulletEnabled val="1"/>
        </dgm:presLayoutVars>
      </dgm:prSet>
      <dgm:spPr/>
    </dgm:pt>
    <dgm:pt modelId="{B92E4A1D-1C70-4DD0-8274-A0044B9B0427}" type="pres">
      <dgm:prSet presAssocID="{6CDCA27E-7CB7-422C-9CE6-A6B1AD5D9F92}" presName="right_22_1" presStyleLbl="node1" presStyleIdx="0" presStyleCnt="4">
        <dgm:presLayoutVars>
          <dgm:bulletEnabled val="1"/>
        </dgm:presLayoutVars>
      </dgm:prSet>
      <dgm:spPr/>
    </dgm:pt>
    <dgm:pt modelId="{30EF2E17-779D-4D87-98A1-79D20C8F17AF}" type="pres">
      <dgm:prSet presAssocID="{6CDCA27E-7CB7-422C-9CE6-A6B1AD5D9F92}" presName="right_22_2" presStyleLbl="node1" presStyleIdx="1" presStyleCnt="4">
        <dgm:presLayoutVars>
          <dgm:bulletEnabled val="1"/>
        </dgm:presLayoutVars>
      </dgm:prSet>
      <dgm:spPr/>
    </dgm:pt>
    <dgm:pt modelId="{AA6BB607-2AEF-4F5C-84D8-4A203D6608A9}" type="pres">
      <dgm:prSet presAssocID="{6CDCA27E-7CB7-422C-9CE6-A6B1AD5D9F92}" presName="left_22_1" presStyleLbl="node1" presStyleIdx="2" presStyleCnt="4">
        <dgm:presLayoutVars>
          <dgm:bulletEnabled val="1"/>
        </dgm:presLayoutVars>
      </dgm:prSet>
      <dgm:spPr/>
    </dgm:pt>
    <dgm:pt modelId="{D43F0290-BBDB-4F3E-B09B-B75FC8FA8BA0}" type="pres">
      <dgm:prSet presAssocID="{6CDCA27E-7CB7-422C-9CE6-A6B1AD5D9F92}" presName="left_22_2" presStyleLbl="node1" presStyleIdx="3" presStyleCnt="4">
        <dgm:presLayoutVars>
          <dgm:bulletEnabled val="1"/>
        </dgm:presLayoutVars>
      </dgm:prSet>
      <dgm:spPr/>
    </dgm:pt>
  </dgm:ptLst>
  <dgm:cxnLst>
    <dgm:cxn modelId="{229C4B0C-7671-43F7-A138-839177E0B0AF}" type="presOf" srcId="{52EC54AE-2460-4FE3-8554-44B677125646}" destId="{B92E4A1D-1C70-4DD0-8274-A0044B9B0427}" srcOrd="0" destOrd="0" presId="urn:microsoft.com/office/officeart/2005/8/layout/balance1"/>
    <dgm:cxn modelId="{AEDCE530-B1C4-4920-8D8E-4F2B614CF276}" srcId="{0D62EBD7-F4A9-4400-847D-D75AE6327A85}" destId="{2E24BA2E-807B-42A8-B7CD-969FCD00DD3D}" srcOrd="1" destOrd="0" parTransId="{96225F6E-7820-42C4-8414-00933986F29C}" sibTransId="{85C7AC70-A602-4FF1-8F91-E6B7E41887C2}"/>
    <dgm:cxn modelId="{1132EA36-76AC-42CC-AA86-9908E1D53EEE}" type="presOf" srcId="{6F936F1F-14E2-47F6-BB02-3D45093A2232}" destId="{AA6BB607-2AEF-4F5C-84D8-4A203D6608A9}" srcOrd="0" destOrd="0" presId="urn:microsoft.com/office/officeart/2005/8/layout/balance1"/>
    <dgm:cxn modelId="{85770339-91ED-4391-A7FB-6F6FB4BFEC4A}" srcId="{6CDCA27E-7CB7-422C-9CE6-A6B1AD5D9F92}" destId="{0D62EBD7-F4A9-4400-847D-D75AE6327A85}" srcOrd="1" destOrd="0" parTransId="{0B714C93-F5B8-4B84-A282-3E39B885D571}" sibTransId="{26792793-7C0B-4BCC-81E4-D1BD3B97C433}"/>
    <dgm:cxn modelId="{D035046B-A918-49F0-96BF-185634282002}" srcId="{DDD03653-99EA-4BA7-A4D1-1F8100915B9E}" destId="{B394824B-5F99-40C9-BFF4-FCD57CEAF450}" srcOrd="1" destOrd="0" parTransId="{AA90885D-920E-4A44-A44E-DCD03432B353}" sibTransId="{FD8DC112-E7AB-4E9D-BAD2-DA4E2C8109BD}"/>
    <dgm:cxn modelId="{8CC91A51-9B9D-43E8-ABA7-1C1D5ECEFCC3}" type="presOf" srcId="{DDD03653-99EA-4BA7-A4D1-1F8100915B9E}" destId="{822FB75E-56AF-4DDE-91F1-85B708B9444C}" srcOrd="0" destOrd="0" presId="urn:microsoft.com/office/officeart/2005/8/layout/balance1"/>
    <dgm:cxn modelId="{92808852-2F3B-41F5-91F7-BBFBEB056D1D}" srcId="{6CDCA27E-7CB7-422C-9CE6-A6B1AD5D9F92}" destId="{DDD03653-99EA-4BA7-A4D1-1F8100915B9E}" srcOrd="0" destOrd="0" parTransId="{8FAE4724-9E8A-49D2-A522-AEAAF5CC0714}" sibTransId="{1768E7AE-C993-4B54-B1C7-86910C924B28}"/>
    <dgm:cxn modelId="{7C30B87C-7D44-4252-8263-D468B3A9740A}" type="presOf" srcId="{B394824B-5F99-40C9-BFF4-FCD57CEAF450}" destId="{D43F0290-BBDB-4F3E-B09B-B75FC8FA8BA0}" srcOrd="0" destOrd="0" presId="urn:microsoft.com/office/officeart/2005/8/layout/balance1"/>
    <dgm:cxn modelId="{9A6611BA-009A-4DC9-9642-5BC505B0F0ED}" type="presOf" srcId="{6CDCA27E-7CB7-422C-9CE6-A6B1AD5D9F92}" destId="{B8EA064E-BED5-4899-B154-22D99A3AD9C0}" srcOrd="0" destOrd="0" presId="urn:microsoft.com/office/officeart/2005/8/layout/balance1"/>
    <dgm:cxn modelId="{EBA590CB-3D5E-4AD6-9D45-80C5E9D4BF91}" srcId="{0D62EBD7-F4A9-4400-847D-D75AE6327A85}" destId="{52EC54AE-2460-4FE3-8554-44B677125646}" srcOrd="0" destOrd="0" parTransId="{480FE08D-BF5C-47E1-8B1E-66FAD59F3DE5}" sibTransId="{0E36B41E-E87B-48E5-8D09-93494AE5CF12}"/>
    <dgm:cxn modelId="{4BB07CCD-3690-49C4-950A-3677DEE02171}" type="presOf" srcId="{0D62EBD7-F4A9-4400-847D-D75AE6327A85}" destId="{42943B29-D281-478A-A446-4C608B638EA2}" srcOrd="0" destOrd="0" presId="urn:microsoft.com/office/officeart/2005/8/layout/balance1"/>
    <dgm:cxn modelId="{5C3891EA-153C-4D56-84BE-C3D27963F08C}" type="presOf" srcId="{2E24BA2E-807B-42A8-B7CD-969FCD00DD3D}" destId="{30EF2E17-779D-4D87-98A1-79D20C8F17AF}" srcOrd="0" destOrd="0" presId="urn:microsoft.com/office/officeart/2005/8/layout/balance1"/>
    <dgm:cxn modelId="{0FF32DFF-31F9-4ED7-A06C-C71933A9E888}" srcId="{DDD03653-99EA-4BA7-A4D1-1F8100915B9E}" destId="{6F936F1F-14E2-47F6-BB02-3D45093A2232}" srcOrd="0" destOrd="0" parTransId="{446E7851-7364-48B3-A790-97AAB2E678B3}" sibTransId="{0B0B98FC-79AE-4741-BD71-4F603F011214}"/>
    <dgm:cxn modelId="{87958DE0-1D6C-4E0A-9ABB-537B8BD9271D}" type="presParOf" srcId="{B8EA064E-BED5-4899-B154-22D99A3AD9C0}" destId="{CA35C65B-5D1B-4031-B558-663EF349ACCF}" srcOrd="0" destOrd="0" presId="urn:microsoft.com/office/officeart/2005/8/layout/balance1"/>
    <dgm:cxn modelId="{5FB87CEC-6EC5-4CF7-BFA1-724FD01FCE3E}" type="presParOf" srcId="{B8EA064E-BED5-4899-B154-22D99A3AD9C0}" destId="{7CCEE0BD-0E86-44E3-909B-5AE988B95B75}" srcOrd="1" destOrd="0" presId="urn:microsoft.com/office/officeart/2005/8/layout/balance1"/>
    <dgm:cxn modelId="{F33598B2-4668-47CD-9AB8-B89F32286349}" type="presParOf" srcId="{7CCEE0BD-0E86-44E3-909B-5AE988B95B75}" destId="{822FB75E-56AF-4DDE-91F1-85B708B9444C}" srcOrd="0" destOrd="0" presId="urn:microsoft.com/office/officeart/2005/8/layout/balance1"/>
    <dgm:cxn modelId="{63B4643E-B88A-4F03-9454-E5B2B89A049D}" type="presParOf" srcId="{7CCEE0BD-0E86-44E3-909B-5AE988B95B75}" destId="{42943B29-D281-478A-A446-4C608B638EA2}" srcOrd="1" destOrd="0" presId="urn:microsoft.com/office/officeart/2005/8/layout/balance1"/>
    <dgm:cxn modelId="{EAC9ED42-08DF-4403-82B5-6078BF84DE6F}" type="presParOf" srcId="{B8EA064E-BED5-4899-B154-22D99A3AD9C0}" destId="{9ABF3A26-06A6-485C-B13B-B03712635FE7}" srcOrd="2" destOrd="0" presId="urn:microsoft.com/office/officeart/2005/8/layout/balance1"/>
    <dgm:cxn modelId="{FC8BB363-B929-4233-9316-428714B0304A}" type="presParOf" srcId="{9ABF3A26-06A6-485C-B13B-B03712635FE7}" destId="{4CCFC1E6-443D-4FAE-8287-BCB12286E051}" srcOrd="0" destOrd="0" presId="urn:microsoft.com/office/officeart/2005/8/layout/balance1"/>
    <dgm:cxn modelId="{731576FF-E9D7-4881-9E60-C00BE5E4A387}" type="presParOf" srcId="{9ABF3A26-06A6-485C-B13B-B03712635FE7}" destId="{2BF6B2A3-E3AD-41B2-9673-63A94A7DF168}" srcOrd="1" destOrd="0" presId="urn:microsoft.com/office/officeart/2005/8/layout/balance1"/>
    <dgm:cxn modelId="{49330B95-FDF7-4002-AE56-0142D5EE5336}" type="presParOf" srcId="{9ABF3A26-06A6-485C-B13B-B03712635FE7}" destId="{1A31673D-09C1-43BE-970D-466837544A20}" srcOrd="2" destOrd="0" presId="urn:microsoft.com/office/officeart/2005/8/layout/balance1"/>
    <dgm:cxn modelId="{FD74EF8D-557E-4295-9B1E-8FBB50CA5817}" type="presParOf" srcId="{9ABF3A26-06A6-485C-B13B-B03712635FE7}" destId="{B92E4A1D-1C70-4DD0-8274-A0044B9B0427}" srcOrd="3" destOrd="0" presId="urn:microsoft.com/office/officeart/2005/8/layout/balance1"/>
    <dgm:cxn modelId="{515353FA-B4FA-442A-9C20-032CDF4317D8}" type="presParOf" srcId="{9ABF3A26-06A6-485C-B13B-B03712635FE7}" destId="{30EF2E17-779D-4D87-98A1-79D20C8F17AF}" srcOrd="4" destOrd="0" presId="urn:microsoft.com/office/officeart/2005/8/layout/balance1"/>
    <dgm:cxn modelId="{6B528DD7-CD01-487F-951F-A359ECC1B08E}" type="presParOf" srcId="{9ABF3A26-06A6-485C-B13B-B03712635FE7}" destId="{AA6BB607-2AEF-4F5C-84D8-4A203D6608A9}" srcOrd="5" destOrd="0" presId="urn:microsoft.com/office/officeart/2005/8/layout/balance1"/>
    <dgm:cxn modelId="{682A70BF-264C-4072-98C4-D50B65B4C1A5}" type="presParOf" srcId="{9ABF3A26-06A6-485C-B13B-B03712635FE7}" destId="{D43F0290-BBDB-4F3E-B09B-B75FC8FA8BA0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A8C5DD-FB2B-4824-9FBC-004926858A5A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F8015CE6-5071-4C4D-94A2-BA720FA765F8}">
      <dgm:prSet phldrT="[Texto]" custT="1"/>
      <dgm:spPr/>
      <dgm:t>
        <a:bodyPr/>
        <a:lstStyle/>
        <a:p>
          <a:r>
            <a:rPr lang="es-CO" sz="2000" dirty="0">
              <a:latin typeface="+mn-lt"/>
            </a:rPr>
            <a:t>Reuniones del Equipo de Salud en  la familia y comunidad.</a:t>
          </a:r>
        </a:p>
      </dgm:t>
    </dgm:pt>
    <dgm:pt modelId="{08427D8F-8495-4798-B8C9-0CFBBFB4B2E2}" type="parTrans" cxnId="{B3DF4879-536F-4962-A873-3EDA9705563E}">
      <dgm:prSet/>
      <dgm:spPr/>
      <dgm:t>
        <a:bodyPr/>
        <a:lstStyle/>
        <a:p>
          <a:endParaRPr lang="es-CO"/>
        </a:p>
      </dgm:t>
    </dgm:pt>
    <dgm:pt modelId="{C6161375-E11E-441D-B8CA-7269479662CD}" type="sibTrans" cxnId="{B3DF4879-536F-4962-A873-3EDA9705563E}">
      <dgm:prSet/>
      <dgm:spPr/>
      <dgm:t>
        <a:bodyPr/>
        <a:lstStyle/>
        <a:p>
          <a:endParaRPr lang="es-CO"/>
        </a:p>
      </dgm:t>
    </dgm:pt>
    <dgm:pt modelId="{5B36B995-7CFB-4FC1-8752-AD15D8BDDCE2}">
      <dgm:prSet phldrT="[Texto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O" sz="1800" dirty="0"/>
            <a:t>Estrategias comunitarias de la EPS: Embajadores de Mutual Ser, Estrategias de Comunicaciones y Gestión del Riesgo en salud. </a:t>
          </a:r>
        </a:p>
      </dgm:t>
    </dgm:pt>
    <dgm:pt modelId="{A5ECB94C-DB4A-46BE-8CB5-A037FF6728B0}" type="parTrans" cxnId="{DAC874FA-0994-421B-9347-0CFC746D1555}">
      <dgm:prSet/>
      <dgm:spPr/>
      <dgm:t>
        <a:bodyPr/>
        <a:lstStyle/>
        <a:p>
          <a:endParaRPr lang="es-CO"/>
        </a:p>
      </dgm:t>
    </dgm:pt>
    <dgm:pt modelId="{DB8F5EBB-0441-4FD2-8FC6-C01999A22FCA}" type="sibTrans" cxnId="{DAC874FA-0994-421B-9347-0CFC746D1555}">
      <dgm:prSet/>
      <dgm:spPr/>
      <dgm:t>
        <a:bodyPr/>
        <a:lstStyle/>
        <a:p>
          <a:endParaRPr lang="es-CO"/>
        </a:p>
      </dgm:t>
    </dgm:pt>
    <dgm:pt modelId="{13EF73DD-8053-4E05-B521-B775096AC164}">
      <dgm:prSet phldrT="[Texto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O" sz="1800" dirty="0"/>
            <a:t>Reportes escritos de las necesidades de la población. </a:t>
          </a:r>
        </a:p>
        <a:p>
          <a:pPr>
            <a:buFont typeface="Symbol" panose="05050102010706020507" pitchFamily="18" charset="2"/>
            <a:buChar char=""/>
          </a:pPr>
          <a:r>
            <a:rPr lang="es-CO" sz="1800" dirty="0"/>
            <a:t>Revisión de registro de actividades realizadas</a:t>
          </a:r>
        </a:p>
      </dgm:t>
    </dgm:pt>
    <dgm:pt modelId="{EFCACFD4-A6C6-450F-8F65-65B388A251E6}" type="parTrans" cxnId="{C9958291-58E9-442C-AD17-F9E75BE6DBAE}">
      <dgm:prSet/>
      <dgm:spPr/>
      <dgm:t>
        <a:bodyPr/>
        <a:lstStyle/>
        <a:p>
          <a:endParaRPr lang="es-CO"/>
        </a:p>
      </dgm:t>
    </dgm:pt>
    <dgm:pt modelId="{47BAACF6-EF14-44BA-B93D-1ACF69DF353F}" type="sibTrans" cxnId="{C9958291-58E9-442C-AD17-F9E75BE6DBAE}">
      <dgm:prSet/>
      <dgm:spPr/>
      <dgm:t>
        <a:bodyPr/>
        <a:lstStyle/>
        <a:p>
          <a:endParaRPr lang="es-CO"/>
        </a:p>
      </dgm:t>
    </dgm:pt>
    <dgm:pt modelId="{729C6C81-432A-43A3-9A77-591FC494C123}">
      <dgm:prSet phldrT="[Texto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O" sz="1800" dirty="0"/>
            <a:t>Visitas de vigilancia y control en las diferentes IPS.</a:t>
          </a:r>
        </a:p>
        <a:p>
          <a:pPr>
            <a:buFont typeface="Symbol" panose="05050102010706020507" pitchFamily="18" charset="2"/>
            <a:buChar char=""/>
          </a:pPr>
          <a:r>
            <a:rPr lang="es-CO" sz="1800" dirty="0"/>
            <a:t>Entrevistas a usuarios para medir calidad y calidez en la atención.</a:t>
          </a:r>
        </a:p>
      </dgm:t>
    </dgm:pt>
    <dgm:pt modelId="{C5EDB956-F94E-4EB4-83ED-F63F37E64FB8}" type="parTrans" cxnId="{A601D98C-E6F7-427B-BC28-EE19A0517E8D}">
      <dgm:prSet/>
      <dgm:spPr/>
      <dgm:t>
        <a:bodyPr/>
        <a:lstStyle/>
        <a:p>
          <a:endParaRPr lang="es-CO"/>
        </a:p>
      </dgm:t>
    </dgm:pt>
    <dgm:pt modelId="{88F818D6-A836-4364-A3CD-C1DE2C29E843}" type="sibTrans" cxnId="{A601D98C-E6F7-427B-BC28-EE19A0517E8D}">
      <dgm:prSet/>
      <dgm:spPr/>
      <dgm:t>
        <a:bodyPr/>
        <a:lstStyle/>
        <a:p>
          <a:endParaRPr lang="es-CO"/>
        </a:p>
      </dgm:t>
    </dgm:pt>
    <dgm:pt modelId="{EFE77628-1164-4D93-80EE-17056CFDAC70}">
      <dgm:prSet custT="1"/>
      <dgm:spPr/>
      <dgm:t>
        <a:bodyPr/>
        <a:lstStyle/>
        <a:p>
          <a:r>
            <a:rPr lang="es-CO" sz="1800" dirty="0"/>
            <a:t>Rendiciones de cuentas u otros espacios de participación social.</a:t>
          </a:r>
        </a:p>
      </dgm:t>
    </dgm:pt>
    <dgm:pt modelId="{EC89B75F-A298-450A-BF33-61F27E467A6D}" type="parTrans" cxnId="{C7138558-A0BE-4714-82C1-3F1174B974D7}">
      <dgm:prSet/>
      <dgm:spPr/>
      <dgm:t>
        <a:bodyPr/>
        <a:lstStyle/>
        <a:p>
          <a:endParaRPr lang="es-CO"/>
        </a:p>
      </dgm:t>
    </dgm:pt>
    <dgm:pt modelId="{6FE83E09-E5C1-44E9-8E40-FED671998D18}" type="sibTrans" cxnId="{C7138558-A0BE-4714-82C1-3F1174B974D7}">
      <dgm:prSet/>
      <dgm:spPr/>
      <dgm:t>
        <a:bodyPr/>
        <a:lstStyle/>
        <a:p>
          <a:endParaRPr lang="es-CO"/>
        </a:p>
      </dgm:t>
    </dgm:pt>
    <dgm:pt modelId="{006738A7-75EE-4AC6-AFC6-917F3F3F3791}" type="pres">
      <dgm:prSet presAssocID="{87A8C5DD-FB2B-4824-9FBC-004926858A5A}" presName="Name0" presStyleCnt="0">
        <dgm:presLayoutVars>
          <dgm:dir/>
          <dgm:resizeHandles val="exact"/>
        </dgm:presLayoutVars>
      </dgm:prSet>
      <dgm:spPr/>
    </dgm:pt>
    <dgm:pt modelId="{F731FDBD-63F1-4CE5-8251-C1FFC05E9BB5}" type="pres">
      <dgm:prSet presAssocID="{F8015CE6-5071-4C4D-94A2-BA720FA765F8}" presName="Name5" presStyleLbl="vennNode1" presStyleIdx="0" presStyleCnt="5">
        <dgm:presLayoutVars>
          <dgm:bulletEnabled val="1"/>
        </dgm:presLayoutVars>
      </dgm:prSet>
      <dgm:spPr/>
    </dgm:pt>
    <dgm:pt modelId="{BC13F6E1-69BA-4EEA-B672-1CD4755259F2}" type="pres">
      <dgm:prSet presAssocID="{C6161375-E11E-441D-B8CA-7269479662CD}" presName="space" presStyleCnt="0"/>
      <dgm:spPr/>
    </dgm:pt>
    <dgm:pt modelId="{0BFAABBA-DF49-4173-9937-7309753E0753}" type="pres">
      <dgm:prSet presAssocID="{5B36B995-7CFB-4FC1-8752-AD15D8BDDCE2}" presName="Name5" presStyleLbl="vennNode1" presStyleIdx="1" presStyleCnt="5">
        <dgm:presLayoutVars>
          <dgm:bulletEnabled val="1"/>
        </dgm:presLayoutVars>
      </dgm:prSet>
      <dgm:spPr/>
    </dgm:pt>
    <dgm:pt modelId="{2CD66F47-C241-4C28-B786-B5F475D58BC9}" type="pres">
      <dgm:prSet presAssocID="{DB8F5EBB-0441-4FD2-8FC6-C01999A22FCA}" presName="space" presStyleCnt="0"/>
      <dgm:spPr/>
    </dgm:pt>
    <dgm:pt modelId="{809CFA9C-80D1-4F1F-B0FD-5ABFB3BCB0CE}" type="pres">
      <dgm:prSet presAssocID="{13EF73DD-8053-4E05-B521-B775096AC164}" presName="Name5" presStyleLbl="vennNode1" presStyleIdx="2" presStyleCnt="5">
        <dgm:presLayoutVars>
          <dgm:bulletEnabled val="1"/>
        </dgm:presLayoutVars>
      </dgm:prSet>
      <dgm:spPr/>
    </dgm:pt>
    <dgm:pt modelId="{E899447B-C7DA-46D3-817C-439279815D0D}" type="pres">
      <dgm:prSet presAssocID="{47BAACF6-EF14-44BA-B93D-1ACF69DF353F}" presName="space" presStyleCnt="0"/>
      <dgm:spPr/>
    </dgm:pt>
    <dgm:pt modelId="{0E12A939-1C48-46A0-A1BC-ABB90BCB4F1D}" type="pres">
      <dgm:prSet presAssocID="{729C6C81-432A-43A3-9A77-591FC494C123}" presName="Name5" presStyleLbl="vennNode1" presStyleIdx="3" presStyleCnt="5">
        <dgm:presLayoutVars>
          <dgm:bulletEnabled val="1"/>
        </dgm:presLayoutVars>
      </dgm:prSet>
      <dgm:spPr/>
    </dgm:pt>
    <dgm:pt modelId="{512C798E-3413-479D-8BEE-E82055EBA56F}" type="pres">
      <dgm:prSet presAssocID="{88F818D6-A836-4364-A3CD-C1DE2C29E843}" presName="space" presStyleCnt="0"/>
      <dgm:spPr/>
    </dgm:pt>
    <dgm:pt modelId="{DA56FA4D-CDDA-4E57-820D-44CC6E8888F8}" type="pres">
      <dgm:prSet presAssocID="{EFE77628-1164-4D93-80EE-17056CFDAC70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257F9664-FF5E-4330-B43A-67BABD37000B}" type="presOf" srcId="{EFE77628-1164-4D93-80EE-17056CFDAC70}" destId="{DA56FA4D-CDDA-4E57-820D-44CC6E8888F8}" srcOrd="0" destOrd="0" presId="urn:microsoft.com/office/officeart/2005/8/layout/venn3"/>
    <dgm:cxn modelId="{00994548-0C4D-41E5-95C9-E0CA233B443C}" type="presOf" srcId="{F8015CE6-5071-4C4D-94A2-BA720FA765F8}" destId="{F731FDBD-63F1-4CE5-8251-C1FFC05E9BB5}" srcOrd="0" destOrd="0" presId="urn:microsoft.com/office/officeart/2005/8/layout/venn3"/>
    <dgm:cxn modelId="{C7138558-A0BE-4714-82C1-3F1174B974D7}" srcId="{87A8C5DD-FB2B-4824-9FBC-004926858A5A}" destId="{EFE77628-1164-4D93-80EE-17056CFDAC70}" srcOrd="4" destOrd="0" parTransId="{EC89B75F-A298-450A-BF33-61F27E467A6D}" sibTransId="{6FE83E09-E5C1-44E9-8E40-FED671998D18}"/>
    <dgm:cxn modelId="{B3DF4879-536F-4962-A873-3EDA9705563E}" srcId="{87A8C5DD-FB2B-4824-9FBC-004926858A5A}" destId="{F8015CE6-5071-4C4D-94A2-BA720FA765F8}" srcOrd="0" destOrd="0" parTransId="{08427D8F-8495-4798-B8C9-0CFBBFB4B2E2}" sibTransId="{C6161375-E11E-441D-B8CA-7269479662CD}"/>
    <dgm:cxn modelId="{A601D98C-E6F7-427B-BC28-EE19A0517E8D}" srcId="{87A8C5DD-FB2B-4824-9FBC-004926858A5A}" destId="{729C6C81-432A-43A3-9A77-591FC494C123}" srcOrd="3" destOrd="0" parTransId="{C5EDB956-F94E-4EB4-83ED-F63F37E64FB8}" sibTransId="{88F818D6-A836-4364-A3CD-C1DE2C29E843}"/>
    <dgm:cxn modelId="{C9958291-58E9-442C-AD17-F9E75BE6DBAE}" srcId="{87A8C5DD-FB2B-4824-9FBC-004926858A5A}" destId="{13EF73DD-8053-4E05-B521-B775096AC164}" srcOrd="2" destOrd="0" parTransId="{EFCACFD4-A6C6-450F-8F65-65B388A251E6}" sibTransId="{47BAACF6-EF14-44BA-B93D-1ACF69DF353F}"/>
    <dgm:cxn modelId="{7B65CCA5-1AEC-4BF6-999C-FEA08A7CD041}" type="presOf" srcId="{13EF73DD-8053-4E05-B521-B775096AC164}" destId="{809CFA9C-80D1-4F1F-B0FD-5ABFB3BCB0CE}" srcOrd="0" destOrd="0" presId="urn:microsoft.com/office/officeart/2005/8/layout/venn3"/>
    <dgm:cxn modelId="{66D226B9-4D66-4382-BABE-10F9F4620546}" type="presOf" srcId="{5B36B995-7CFB-4FC1-8752-AD15D8BDDCE2}" destId="{0BFAABBA-DF49-4173-9937-7309753E0753}" srcOrd="0" destOrd="0" presId="urn:microsoft.com/office/officeart/2005/8/layout/venn3"/>
    <dgm:cxn modelId="{F7B1F7C6-7BC6-4543-B11D-A4847DE9B9F4}" type="presOf" srcId="{87A8C5DD-FB2B-4824-9FBC-004926858A5A}" destId="{006738A7-75EE-4AC6-AFC6-917F3F3F3791}" srcOrd="0" destOrd="0" presId="urn:microsoft.com/office/officeart/2005/8/layout/venn3"/>
    <dgm:cxn modelId="{28360DD1-E411-44E6-8BE2-1ABF76EE4F52}" type="presOf" srcId="{729C6C81-432A-43A3-9A77-591FC494C123}" destId="{0E12A939-1C48-46A0-A1BC-ABB90BCB4F1D}" srcOrd="0" destOrd="0" presId="urn:microsoft.com/office/officeart/2005/8/layout/venn3"/>
    <dgm:cxn modelId="{DAC874FA-0994-421B-9347-0CFC746D1555}" srcId="{87A8C5DD-FB2B-4824-9FBC-004926858A5A}" destId="{5B36B995-7CFB-4FC1-8752-AD15D8BDDCE2}" srcOrd="1" destOrd="0" parTransId="{A5ECB94C-DB4A-46BE-8CB5-A037FF6728B0}" sibTransId="{DB8F5EBB-0441-4FD2-8FC6-C01999A22FCA}"/>
    <dgm:cxn modelId="{76E5C7E5-07CE-402B-9932-FC87933A7BA0}" type="presParOf" srcId="{006738A7-75EE-4AC6-AFC6-917F3F3F3791}" destId="{F731FDBD-63F1-4CE5-8251-C1FFC05E9BB5}" srcOrd="0" destOrd="0" presId="urn:microsoft.com/office/officeart/2005/8/layout/venn3"/>
    <dgm:cxn modelId="{2EE1F7F1-AF9B-43EC-BE3E-BD9F20756BE3}" type="presParOf" srcId="{006738A7-75EE-4AC6-AFC6-917F3F3F3791}" destId="{BC13F6E1-69BA-4EEA-B672-1CD4755259F2}" srcOrd="1" destOrd="0" presId="urn:microsoft.com/office/officeart/2005/8/layout/venn3"/>
    <dgm:cxn modelId="{C432DC76-66B5-4268-9F93-AB7395C5007E}" type="presParOf" srcId="{006738A7-75EE-4AC6-AFC6-917F3F3F3791}" destId="{0BFAABBA-DF49-4173-9937-7309753E0753}" srcOrd="2" destOrd="0" presId="urn:microsoft.com/office/officeart/2005/8/layout/venn3"/>
    <dgm:cxn modelId="{AB204EB8-56AF-4B98-A9A0-5E3AE68DE8E5}" type="presParOf" srcId="{006738A7-75EE-4AC6-AFC6-917F3F3F3791}" destId="{2CD66F47-C241-4C28-B786-B5F475D58BC9}" srcOrd="3" destOrd="0" presId="urn:microsoft.com/office/officeart/2005/8/layout/venn3"/>
    <dgm:cxn modelId="{9E772488-48B9-456C-8E61-36C8407910EA}" type="presParOf" srcId="{006738A7-75EE-4AC6-AFC6-917F3F3F3791}" destId="{809CFA9C-80D1-4F1F-B0FD-5ABFB3BCB0CE}" srcOrd="4" destOrd="0" presId="urn:microsoft.com/office/officeart/2005/8/layout/venn3"/>
    <dgm:cxn modelId="{8A57CB94-1F0B-444C-B338-7F2C7CC5E5C9}" type="presParOf" srcId="{006738A7-75EE-4AC6-AFC6-917F3F3F3791}" destId="{E899447B-C7DA-46D3-817C-439279815D0D}" srcOrd="5" destOrd="0" presId="urn:microsoft.com/office/officeart/2005/8/layout/venn3"/>
    <dgm:cxn modelId="{45690FBF-F630-49DA-8162-A164D90A44CB}" type="presParOf" srcId="{006738A7-75EE-4AC6-AFC6-917F3F3F3791}" destId="{0E12A939-1C48-46A0-A1BC-ABB90BCB4F1D}" srcOrd="6" destOrd="0" presId="urn:microsoft.com/office/officeart/2005/8/layout/venn3"/>
    <dgm:cxn modelId="{51E3E778-8A0A-48E6-97AD-E8177464AD77}" type="presParOf" srcId="{006738A7-75EE-4AC6-AFC6-917F3F3F3791}" destId="{512C798E-3413-479D-8BEE-E82055EBA56F}" srcOrd="7" destOrd="0" presId="urn:microsoft.com/office/officeart/2005/8/layout/venn3"/>
    <dgm:cxn modelId="{71BAA94F-EA90-4C85-B2CB-EC00F8929BC5}" type="presParOf" srcId="{006738A7-75EE-4AC6-AFC6-917F3F3F3791}" destId="{DA56FA4D-CDDA-4E57-820D-44CC6E8888F8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10B8B-B29C-4FD7-BA06-B5395421A96A}">
      <dsp:nvSpPr>
        <dsp:cNvPr id="0" name=""/>
        <dsp:cNvSpPr/>
      </dsp:nvSpPr>
      <dsp:spPr>
        <a:xfrm>
          <a:off x="0" y="267895"/>
          <a:ext cx="3152467" cy="18914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chemeClr val="tx1"/>
              </a:solidFill>
              <a:latin typeface="+mn-lt"/>
            </a:rPr>
            <a:t>Es la capacidad que tenemos todas las personas de hacer parte y tomar decisiones sobre asuntos que influyen o afectan directa o indirectamente en  vida o actividades en sociedad.</a:t>
          </a:r>
        </a:p>
      </dsp:txBody>
      <dsp:txXfrm>
        <a:off x="0" y="267895"/>
        <a:ext cx="3152467" cy="1891480"/>
      </dsp:txXfrm>
    </dsp:sp>
    <dsp:sp modelId="{158682EF-A167-4EFC-AC9A-5C3B356E30E3}">
      <dsp:nvSpPr>
        <dsp:cNvPr id="0" name=""/>
        <dsp:cNvSpPr/>
      </dsp:nvSpPr>
      <dsp:spPr>
        <a:xfrm>
          <a:off x="3467714" y="282648"/>
          <a:ext cx="3152467" cy="1891480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chemeClr val="tx1"/>
              </a:solidFill>
              <a:latin typeface="+mn-lt"/>
            </a:rPr>
            <a:t>Es el proceso en el cual los individuos y las familias asumen la  responsabilidad en su salud (bienestar propio y de la colectividad). </a:t>
          </a:r>
        </a:p>
      </dsp:txBody>
      <dsp:txXfrm>
        <a:off x="3467714" y="282648"/>
        <a:ext cx="3152467" cy="1891480"/>
      </dsp:txXfrm>
    </dsp:sp>
    <dsp:sp modelId="{6B044E00-F271-450A-A9DE-F0C3FBB97ADF}">
      <dsp:nvSpPr>
        <dsp:cNvPr id="0" name=""/>
        <dsp:cNvSpPr/>
      </dsp:nvSpPr>
      <dsp:spPr>
        <a:xfrm>
          <a:off x="6935429" y="267895"/>
          <a:ext cx="3152467" cy="1891480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  <a:latin typeface="+mn-lt"/>
            </a:rPr>
            <a:t>Es más que formar parte de una estructura o grupo, es SER partícipe en la búsqueda de soluciones de las problemáticas que limitan el crecimiento de su entorno o bienestar.</a:t>
          </a:r>
        </a:p>
      </dsp:txBody>
      <dsp:txXfrm>
        <a:off x="6935429" y="267895"/>
        <a:ext cx="3152467" cy="1891480"/>
      </dsp:txXfrm>
    </dsp:sp>
    <dsp:sp modelId="{00F7B3E9-B620-41FB-AA57-1E8057E46477}">
      <dsp:nvSpPr>
        <dsp:cNvPr id="0" name=""/>
        <dsp:cNvSpPr/>
      </dsp:nvSpPr>
      <dsp:spPr>
        <a:xfrm>
          <a:off x="1733857" y="2474622"/>
          <a:ext cx="3152467" cy="1891480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chemeClr val="tx1"/>
              </a:solidFill>
              <a:latin typeface="+mn-lt"/>
            </a:rPr>
            <a:t>De beneficiarios pasivos se pasa a ser agentes de su propio desarrollo. </a:t>
          </a:r>
        </a:p>
      </dsp:txBody>
      <dsp:txXfrm>
        <a:off x="1733857" y="2474622"/>
        <a:ext cx="3152467" cy="1891480"/>
      </dsp:txXfrm>
    </dsp:sp>
    <dsp:sp modelId="{053E19DF-85A0-4034-896C-C7C40076169D}">
      <dsp:nvSpPr>
        <dsp:cNvPr id="0" name=""/>
        <dsp:cNvSpPr/>
      </dsp:nvSpPr>
      <dsp:spPr>
        <a:xfrm>
          <a:off x="5201571" y="2474622"/>
          <a:ext cx="3152467" cy="189148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chemeClr val="tx1"/>
              </a:solidFill>
              <a:latin typeface="+mn-lt"/>
            </a:rPr>
            <a:t>Sin la participación de las personas, es imposible enfrentarse a los nuevos retos de la salud colectiva.</a:t>
          </a:r>
        </a:p>
      </dsp:txBody>
      <dsp:txXfrm>
        <a:off x="5201571" y="2474622"/>
        <a:ext cx="3152467" cy="1891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FE1B6A-E70B-4F3E-81A4-324F7073713E}">
      <dsp:nvSpPr>
        <dsp:cNvPr id="0" name=""/>
        <dsp:cNvSpPr/>
      </dsp:nvSpPr>
      <dsp:spPr>
        <a:xfrm>
          <a:off x="10136" y="388808"/>
          <a:ext cx="3029727" cy="2307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chemeClr val="tx1"/>
              </a:solidFill>
            </a:rPr>
            <a:t>Es un proceso de toma de decisiones que se construyen en conjunto con la sociedad, para un beneficio común. </a:t>
          </a:r>
        </a:p>
      </dsp:txBody>
      <dsp:txXfrm>
        <a:off x="77729" y="456401"/>
        <a:ext cx="2894541" cy="2172614"/>
      </dsp:txXfrm>
    </dsp:sp>
    <dsp:sp modelId="{EFB57616-5286-4BB2-AA35-E1D638875471}">
      <dsp:nvSpPr>
        <dsp:cNvPr id="0" name=""/>
        <dsp:cNvSpPr/>
      </dsp:nvSpPr>
      <dsp:spPr>
        <a:xfrm>
          <a:off x="3342837" y="1167022"/>
          <a:ext cx="642302" cy="751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3200" kern="1200"/>
        </a:p>
      </dsp:txBody>
      <dsp:txXfrm>
        <a:off x="3342837" y="1317296"/>
        <a:ext cx="449611" cy="450824"/>
      </dsp:txXfrm>
    </dsp:sp>
    <dsp:sp modelId="{7B8F2025-FB5A-458B-9B01-C7E72E6D2068}">
      <dsp:nvSpPr>
        <dsp:cNvPr id="0" name=""/>
        <dsp:cNvSpPr/>
      </dsp:nvSpPr>
      <dsp:spPr>
        <a:xfrm>
          <a:off x="4251755" y="388808"/>
          <a:ext cx="3029727" cy="23078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chemeClr val="tx1"/>
              </a:solidFill>
            </a:rPr>
            <a:t>La participación de los actores se planea desde el inicio de la elaboración de un plan de intervención hasta su implementación y evaluación. </a:t>
          </a:r>
        </a:p>
      </dsp:txBody>
      <dsp:txXfrm>
        <a:off x="4319348" y="456401"/>
        <a:ext cx="2894541" cy="2172614"/>
      </dsp:txXfrm>
    </dsp:sp>
    <dsp:sp modelId="{10A54876-3319-4A00-B570-B86552C4FCE2}">
      <dsp:nvSpPr>
        <dsp:cNvPr id="0" name=""/>
        <dsp:cNvSpPr/>
      </dsp:nvSpPr>
      <dsp:spPr>
        <a:xfrm rot="8080">
          <a:off x="7586989" y="1172061"/>
          <a:ext cx="647676" cy="751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3200" kern="1200"/>
        </a:p>
      </dsp:txBody>
      <dsp:txXfrm>
        <a:off x="7586989" y="1322107"/>
        <a:ext cx="453373" cy="450824"/>
      </dsp:txXfrm>
    </dsp:sp>
    <dsp:sp modelId="{780F603D-19EA-4D45-9FB8-A439C4484765}">
      <dsp:nvSpPr>
        <dsp:cNvPr id="0" name=""/>
        <dsp:cNvSpPr/>
      </dsp:nvSpPr>
      <dsp:spPr>
        <a:xfrm>
          <a:off x="8503511" y="398801"/>
          <a:ext cx="3029727" cy="23078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Es una herramienta de gestión para la elaboración de planes de desarrollo y acciones intervención comunitarias técnica, económica y social.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8571104" y="466394"/>
        <a:ext cx="2894541" cy="21726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CD3A6-2D69-4AEF-88DF-8F50A2CFDA35}">
      <dsp:nvSpPr>
        <dsp:cNvPr id="0" name=""/>
        <dsp:cNvSpPr/>
      </dsp:nvSpPr>
      <dsp:spPr>
        <a:xfrm>
          <a:off x="7944" y="783390"/>
          <a:ext cx="3431367" cy="256144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Identificación y explicación de los problemas de salud de la población en un territorio: Disponer de informaciones.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b="1" kern="1200" dirty="0"/>
            <a:t>Análisis de la situación de salud de un territorio.</a:t>
          </a:r>
        </a:p>
      </dsp:txBody>
      <dsp:txXfrm>
        <a:off x="67962" y="843408"/>
        <a:ext cx="3311331" cy="2501425"/>
      </dsp:txXfrm>
    </dsp:sp>
    <dsp:sp modelId="{A2BCBEE1-BDCC-4C20-9773-86E38073EFD6}">
      <dsp:nvSpPr>
        <dsp:cNvPr id="0" name=""/>
        <dsp:cNvSpPr/>
      </dsp:nvSpPr>
      <dsp:spPr>
        <a:xfrm>
          <a:off x="7944" y="3344833"/>
          <a:ext cx="3431367" cy="11014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</a:rPr>
            <a:t>Ampliar el conocimiento de las necesidades de salud de la población </a:t>
          </a:r>
        </a:p>
      </dsp:txBody>
      <dsp:txXfrm>
        <a:off x="7944" y="3344833"/>
        <a:ext cx="2416455" cy="1101420"/>
      </dsp:txXfrm>
    </dsp:sp>
    <dsp:sp modelId="{12C97314-1DDC-4110-B339-ABCACC63850C}">
      <dsp:nvSpPr>
        <dsp:cNvPr id="0" name=""/>
        <dsp:cNvSpPr/>
      </dsp:nvSpPr>
      <dsp:spPr>
        <a:xfrm>
          <a:off x="2521468" y="3519784"/>
          <a:ext cx="1200978" cy="120097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A350B4-412F-4E6D-AA81-2F07F668A239}">
      <dsp:nvSpPr>
        <dsp:cNvPr id="0" name=""/>
        <dsp:cNvSpPr/>
      </dsp:nvSpPr>
      <dsp:spPr>
        <a:xfrm>
          <a:off x="4085349" y="810336"/>
          <a:ext cx="3431367" cy="256144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Priorización de los problemas: Ordenar los problemas que deben ser priorizados.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b="1" kern="1200" dirty="0"/>
            <a:t>Matriz de priorización de problemas</a:t>
          </a:r>
        </a:p>
      </dsp:txBody>
      <dsp:txXfrm>
        <a:off x="4145367" y="870354"/>
        <a:ext cx="3311331" cy="2501425"/>
      </dsp:txXfrm>
    </dsp:sp>
    <dsp:sp modelId="{3D78C4C4-4464-4BB7-9B3E-95D2855866E1}">
      <dsp:nvSpPr>
        <dsp:cNvPr id="0" name=""/>
        <dsp:cNvSpPr/>
      </dsp:nvSpPr>
      <dsp:spPr>
        <a:xfrm>
          <a:off x="4085349" y="3344833"/>
          <a:ext cx="3431367" cy="1101420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</a:rPr>
            <a:t>Mejorar el intercambio o comunicación sobre las problemáticas de salud entre EPS y usuarios.</a:t>
          </a:r>
        </a:p>
      </dsp:txBody>
      <dsp:txXfrm>
        <a:off x="4085349" y="3344833"/>
        <a:ext cx="2416455" cy="1101420"/>
      </dsp:txXfrm>
    </dsp:sp>
    <dsp:sp modelId="{DCA27306-D071-4ACD-B3F9-76DE1BF24E32}">
      <dsp:nvSpPr>
        <dsp:cNvPr id="0" name=""/>
        <dsp:cNvSpPr/>
      </dsp:nvSpPr>
      <dsp:spPr>
        <a:xfrm>
          <a:off x="6533505" y="3519784"/>
          <a:ext cx="1200978" cy="120097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86F5B-FA18-4E8B-BB9E-F3DEC7D67655}">
      <dsp:nvSpPr>
        <dsp:cNvPr id="0" name=""/>
        <dsp:cNvSpPr/>
      </dsp:nvSpPr>
      <dsp:spPr>
        <a:xfrm>
          <a:off x="8032018" y="783390"/>
          <a:ext cx="3431367" cy="256144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¿Cómo podemos hacer parte de la planeación participativa en salud?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b="1" kern="1200" dirty="0"/>
            <a:t>Formas y/o estrategias de participación social en salud. </a:t>
          </a:r>
          <a:endParaRPr lang="es-CO" sz="2000" b="1" kern="1200" dirty="0"/>
        </a:p>
      </dsp:txBody>
      <dsp:txXfrm>
        <a:off x="8092036" y="843408"/>
        <a:ext cx="3311331" cy="2501425"/>
      </dsp:txXfrm>
    </dsp:sp>
    <dsp:sp modelId="{61F37C38-B2CF-40BA-8C0D-FF2E61DA5502}">
      <dsp:nvSpPr>
        <dsp:cNvPr id="0" name=""/>
        <dsp:cNvSpPr/>
      </dsp:nvSpPr>
      <dsp:spPr>
        <a:xfrm>
          <a:off x="8032018" y="3344833"/>
          <a:ext cx="3431367" cy="110142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0" kern="1200" dirty="0">
              <a:solidFill>
                <a:schemeClr val="tx1"/>
              </a:solidFill>
            </a:rPr>
            <a:t>Ejercicio responsable de control y educación de las Alianzas de Usuarios</a:t>
          </a:r>
          <a:endParaRPr lang="es-CO" sz="1800" b="0" kern="1200" dirty="0">
            <a:solidFill>
              <a:schemeClr val="tx1"/>
            </a:solidFill>
          </a:endParaRPr>
        </a:p>
      </dsp:txBody>
      <dsp:txXfrm>
        <a:off x="8032018" y="3344833"/>
        <a:ext cx="2416455" cy="1101420"/>
      </dsp:txXfrm>
    </dsp:sp>
    <dsp:sp modelId="{BC8F0D23-0568-47FA-8DFF-B0D6D9564449}">
      <dsp:nvSpPr>
        <dsp:cNvPr id="0" name=""/>
        <dsp:cNvSpPr/>
      </dsp:nvSpPr>
      <dsp:spPr>
        <a:xfrm>
          <a:off x="10545541" y="3519784"/>
          <a:ext cx="1200978" cy="120097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05E66-FD86-478E-93DB-3A6035982C6A}">
      <dsp:nvSpPr>
        <dsp:cNvPr id="0" name=""/>
        <dsp:cNvSpPr/>
      </dsp:nvSpPr>
      <dsp:spPr>
        <a:xfrm>
          <a:off x="3733375" y="1995742"/>
          <a:ext cx="182316" cy="1175160"/>
        </a:xfrm>
        <a:custGeom>
          <a:avLst/>
          <a:gdLst/>
          <a:ahLst/>
          <a:cxnLst/>
          <a:rect l="0" t="0" r="0" b="0"/>
          <a:pathLst>
            <a:path>
              <a:moveTo>
                <a:pt x="182316" y="0"/>
              </a:moveTo>
              <a:lnTo>
                <a:pt x="182316" y="1175160"/>
              </a:lnTo>
              <a:lnTo>
                <a:pt x="0" y="117516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52743-8E01-49BC-80BA-D68A8E98A7CA}">
      <dsp:nvSpPr>
        <dsp:cNvPr id="0" name=""/>
        <dsp:cNvSpPr/>
      </dsp:nvSpPr>
      <dsp:spPr>
        <a:xfrm>
          <a:off x="3915691" y="1995742"/>
          <a:ext cx="2795573" cy="2851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453"/>
              </a:lnTo>
              <a:lnTo>
                <a:pt x="2795573" y="2610453"/>
              </a:lnTo>
              <a:lnTo>
                <a:pt x="2795573" y="285176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CE0BC3-9BE7-47F7-86C3-B9D485CBF132}">
      <dsp:nvSpPr>
        <dsp:cNvPr id="0" name=""/>
        <dsp:cNvSpPr/>
      </dsp:nvSpPr>
      <dsp:spPr>
        <a:xfrm>
          <a:off x="3869971" y="1995742"/>
          <a:ext cx="91440" cy="28517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0453"/>
              </a:lnTo>
              <a:lnTo>
                <a:pt x="60474" y="2610453"/>
              </a:lnTo>
              <a:lnTo>
                <a:pt x="60474" y="285176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34F33-147C-4526-A5F6-BAD16AC03771}">
      <dsp:nvSpPr>
        <dsp:cNvPr id="0" name=""/>
        <dsp:cNvSpPr/>
      </dsp:nvSpPr>
      <dsp:spPr>
        <a:xfrm>
          <a:off x="1149626" y="1995742"/>
          <a:ext cx="2766064" cy="2851764"/>
        </a:xfrm>
        <a:custGeom>
          <a:avLst/>
          <a:gdLst/>
          <a:ahLst/>
          <a:cxnLst/>
          <a:rect l="0" t="0" r="0" b="0"/>
          <a:pathLst>
            <a:path>
              <a:moveTo>
                <a:pt x="2766064" y="0"/>
              </a:moveTo>
              <a:lnTo>
                <a:pt x="2766064" y="2610453"/>
              </a:lnTo>
              <a:lnTo>
                <a:pt x="0" y="2610453"/>
              </a:lnTo>
              <a:lnTo>
                <a:pt x="0" y="285176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CC1FC2-4E6C-4D69-A77C-3422E4872EE2}">
      <dsp:nvSpPr>
        <dsp:cNvPr id="0" name=""/>
        <dsp:cNvSpPr/>
      </dsp:nvSpPr>
      <dsp:spPr>
        <a:xfrm>
          <a:off x="2766592" y="846643"/>
          <a:ext cx="2298197" cy="11490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Análisis de la situación en salud</a:t>
          </a:r>
          <a:endParaRPr lang="es-CO" sz="2400" kern="1200" dirty="0">
            <a:solidFill>
              <a:schemeClr val="tx1"/>
            </a:solidFill>
          </a:endParaRPr>
        </a:p>
      </dsp:txBody>
      <dsp:txXfrm>
        <a:off x="2766592" y="846643"/>
        <a:ext cx="2298197" cy="1149098"/>
      </dsp:txXfrm>
    </dsp:sp>
    <dsp:sp modelId="{19780A07-C34E-4910-BCE5-2A444DBC64F2}">
      <dsp:nvSpPr>
        <dsp:cNvPr id="0" name=""/>
        <dsp:cNvSpPr/>
      </dsp:nvSpPr>
      <dsp:spPr>
        <a:xfrm>
          <a:off x="527" y="4847506"/>
          <a:ext cx="2298197" cy="11490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solidFill>
                <a:schemeClr val="tx1"/>
              </a:solidFill>
            </a:rPr>
            <a:t>Sistema de información disponible de la EPS (página Web, micrositios u otros)</a:t>
          </a:r>
          <a:endParaRPr lang="es-CO" sz="1900" kern="1200" dirty="0">
            <a:solidFill>
              <a:schemeClr val="tx1"/>
            </a:solidFill>
          </a:endParaRPr>
        </a:p>
      </dsp:txBody>
      <dsp:txXfrm>
        <a:off x="527" y="4847506"/>
        <a:ext cx="2298197" cy="1149098"/>
      </dsp:txXfrm>
    </dsp:sp>
    <dsp:sp modelId="{9490702A-0783-4926-9CDC-D11EFDF27259}">
      <dsp:nvSpPr>
        <dsp:cNvPr id="0" name=""/>
        <dsp:cNvSpPr/>
      </dsp:nvSpPr>
      <dsp:spPr>
        <a:xfrm>
          <a:off x="2781346" y="4847506"/>
          <a:ext cx="2298197" cy="11490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>
              <a:solidFill>
                <a:schemeClr val="tx1"/>
              </a:solidFill>
            </a:rPr>
            <a:t>Reuniones y entrevistas con el equipo  de PS y con la población o afiliados</a:t>
          </a:r>
        </a:p>
      </dsp:txBody>
      <dsp:txXfrm>
        <a:off x="2781346" y="4847506"/>
        <a:ext cx="2298197" cy="1149098"/>
      </dsp:txXfrm>
    </dsp:sp>
    <dsp:sp modelId="{22B4243C-40C6-4D77-8231-027AB1593F35}">
      <dsp:nvSpPr>
        <dsp:cNvPr id="0" name=""/>
        <dsp:cNvSpPr/>
      </dsp:nvSpPr>
      <dsp:spPr>
        <a:xfrm>
          <a:off x="5562165" y="4847506"/>
          <a:ext cx="2298197" cy="11490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solidFill>
                <a:schemeClr val="tx1"/>
              </a:solidFill>
            </a:rPr>
            <a:t>Censos o información del Sisben. Reportes de salud del municipio. </a:t>
          </a:r>
          <a:endParaRPr lang="es-CO" sz="1900" kern="1200" dirty="0">
            <a:solidFill>
              <a:schemeClr val="tx1"/>
            </a:solidFill>
          </a:endParaRPr>
        </a:p>
      </dsp:txBody>
      <dsp:txXfrm>
        <a:off x="5562165" y="4847506"/>
        <a:ext cx="2298197" cy="1149098"/>
      </dsp:txXfrm>
    </dsp:sp>
    <dsp:sp modelId="{262EF948-6FD4-433F-BA5C-81E298B32FFC}">
      <dsp:nvSpPr>
        <dsp:cNvPr id="0" name=""/>
        <dsp:cNvSpPr/>
      </dsp:nvSpPr>
      <dsp:spPr>
        <a:xfrm>
          <a:off x="128146" y="2596352"/>
          <a:ext cx="3605228" cy="11490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Conocer las necesidades de la población a través de informaciones sobre el estado de salud, funcionamiento de las entidades y actores comunitarios.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128146" y="2596352"/>
        <a:ext cx="3605228" cy="11490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24418-C797-4EA0-9927-25EDD6114254}">
      <dsp:nvSpPr>
        <dsp:cNvPr id="0" name=""/>
        <dsp:cNvSpPr/>
      </dsp:nvSpPr>
      <dsp:spPr>
        <a:xfrm rot="5400000">
          <a:off x="417915" y="2301944"/>
          <a:ext cx="1247527" cy="207585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D215C-CA0E-496C-9637-3404CF8F1B1C}">
      <dsp:nvSpPr>
        <dsp:cNvPr id="0" name=""/>
        <dsp:cNvSpPr/>
      </dsp:nvSpPr>
      <dsp:spPr>
        <a:xfrm>
          <a:off x="209671" y="2922179"/>
          <a:ext cx="1874096" cy="164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Priorizar significa colocar varias alternativas en orden de importancia o valor</a:t>
          </a:r>
        </a:p>
      </dsp:txBody>
      <dsp:txXfrm>
        <a:off x="209671" y="2922179"/>
        <a:ext cx="1874096" cy="1642755"/>
      </dsp:txXfrm>
    </dsp:sp>
    <dsp:sp modelId="{2478FF0E-D9C4-494E-99A6-2CE9499AF64C}">
      <dsp:nvSpPr>
        <dsp:cNvPr id="0" name=""/>
        <dsp:cNvSpPr/>
      </dsp:nvSpPr>
      <dsp:spPr>
        <a:xfrm>
          <a:off x="1730164" y="2149118"/>
          <a:ext cx="353603" cy="353603"/>
        </a:xfrm>
        <a:prstGeom prst="triangle">
          <a:avLst>
            <a:gd name="adj" fmla="val 100000"/>
          </a:avLst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6350" cap="flat" cmpd="sng" algn="ctr">
          <a:solidFill>
            <a:schemeClr val="accent2">
              <a:hueOff val="-242561"/>
              <a:satOff val="-13988"/>
              <a:lumOff val="143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933C3-349D-4ABC-99D3-0ACDF5B6CF2C}">
      <dsp:nvSpPr>
        <dsp:cNvPr id="0" name=""/>
        <dsp:cNvSpPr/>
      </dsp:nvSpPr>
      <dsp:spPr>
        <a:xfrm rot="5400000">
          <a:off x="2712174" y="1734228"/>
          <a:ext cx="1247527" cy="207585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8FD50E-2191-4EC1-AB41-26A684AF5D03}">
      <dsp:nvSpPr>
        <dsp:cNvPr id="0" name=""/>
        <dsp:cNvSpPr/>
      </dsp:nvSpPr>
      <dsp:spPr>
        <a:xfrm>
          <a:off x="2503931" y="2354462"/>
          <a:ext cx="1874096" cy="164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Después de la identificación de los problemas es preciso definir cuáles serán priorizados. </a:t>
          </a:r>
        </a:p>
      </dsp:txBody>
      <dsp:txXfrm>
        <a:off x="2503931" y="2354462"/>
        <a:ext cx="1874096" cy="1642755"/>
      </dsp:txXfrm>
    </dsp:sp>
    <dsp:sp modelId="{5FC4A61E-05E0-4D68-90E7-CC86AEE09A1E}">
      <dsp:nvSpPr>
        <dsp:cNvPr id="0" name=""/>
        <dsp:cNvSpPr/>
      </dsp:nvSpPr>
      <dsp:spPr>
        <a:xfrm>
          <a:off x="4024424" y="1581401"/>
          <a:ext cx="353603" cy="353603"/>
        </a:xfrm>
        <a:prstGeom prst="triangle">
          <a:avLst>
            <a:gd name="adj" fmla="val 10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569C7D-26A9-4749-8216-39ACAA3B445A}">
      <dsp:nvSpPr>
        <dsp:cNvPr id="0" name=""/>
        <dsp:cNvSpPr/>
      </dsp:nvSpPr>
      <dsp:spPr>
        <a:xfrm rot="5400000">
          <a:off x="5006434" y="1166511"/>
          <a:ext cx="1247527" cy="207585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CBE70-03B8-425C-B367-CBEEAAD62060}">
      <dsp:nvSpPr>
        <dsp:cNvPr id="0" name=""/>
        <dsp:cNvSpPr/>
      </dsp:nvSpPr>
      <dsp:spPr>
        <a:xfrm>
          <a:off x="4798191" y="1786745"/>
          <a:ext cx="1874096" cy="164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Establecer prioridades (relevancia, gravedad, pertinencia, </a:t>
          </a:r>
        </a:p>
      </dsp:txBody>
      <dsp:txXfrm>
        <a:off x="4798191" y="1786745"/>
        <a:ext cx="1874096" cy="1642755"/>
      </dsp:txXfrm>
    </dsp:sp>
    <dsp:sp modelId="{6C14BB9D-9001-47EC-8F25-FD4D334B5BF6}">
      <dsp:nvSpPr>
        <dsp:cNvPr id="0" name=""/>
        <dsp:cNvSpPr/>
      </dsp:nvSpPr>
      <dsp:spPr>
        <a:xfrm>
          <a:off x="6318684" y="1013684"/>
          <a:ext cx="353603" cy="353603"/>
        </a:xfrm>
        <a:prstGeom prst="triangle">
          <a:avLst>
            <a:gd name="adj" fmla="val 100000"/>
          </a:avLst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6350" cap="flat" cmpd="sng" algn="ctr">
          <a:solidFill>
            <a:schemeClr val="accent2">
              <a:hueOff val="-1212803"/>
              <a:satOff val="-69940"/>
              <a:lumOff val="719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AAA0E-7A2B-42D3-8C24-526866F274F0}">
      <dsp:nvSpPr>
        <dsp:cNvPr id="0" name=""/>
        <dsp:cNvSpPr/>
      </dsp:nvSpPr>
      <dsp:spPr>
        <a:xfrm rot="5400000">
          <a:off x="7300694" y="598794"/>
          <a:ext cx="1247527" cy="207585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F93880-0AB5-47F5-880C-EB4042058F98}">
      <dsp:nvSpPr>
        <dsp:cNvPr id="0" name=""/>
        <dsp:cNvSpPr/>
      </dsp:nvSpPr>
      <dsp:spPr>
        <a:xfrm>
          <a:off x="7092450" y="1219028"/>
          <a:ext cx="1874096" cy="164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500" kern="1200"/>
        </a:p>
      </dsp:txBody>
      <dsp:txXfrm>
        <a:off x="7092450" y="1219028"/>
        <a:ext cx="1874096" cy="16427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FB75E-56AF-4DDE-91F1-85B708B9444C}">
      <dsp:nvSpPr>
        <dsp:cNvPr id="0" name=""/>
        <dsp:cNvSpPr/>
      </dsp:nvSpPr>
      <dsp:spPr>
        <a:xfrm>
          <a:off x="1875066" y="0"/>
          <a:ext cx="2152281" cy="119571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La definición de prioridades del servicio y necesidades de salud de la comunidad.</a:t>
          </a:r>
        </a:p>
      </dsp:txBody>
      <dsp:txXfrm>
        <a:off x="1910087" y="35021"/>
        <a:ext cx="2082239" cy="1125669"/>
      </dsp:txXfrm>
    </dsp:sp>
    <dsp:sp modelId="{42943B29-D281-478A-A446-4C608B638EA2}">
      <dsp:nvSpPr>
        <dsp:cNvPr id="0" name=""/>
        <dsp:cNvSpPr/>
      </dsp:nvSpPr>
      <dsp:spPr>
        <a:xfrm>
          <a:off x="4983916" y="0"/>
          <a:ext cx="2152281" cy="119571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-283075"/>
            <a:satOff val="-25115"/>
            <a:lumOff val="-256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283075"/>
              <a:satOff val="-25115"/>
              <a:lumOff val="-25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Planeación de las actividades del proceso de Participación Social. </a:t>
          </a:r>
        </a:p>
      </dsp:txBody>
      <dsp:txXfrm>
        <a:off x="5018937" y="35021"/>
        <a:ext cx="2082239" cy="1125669"/>
      </dsp:txXfrm>
    </dsp:sp>
    <dsp:sp modelId="{2BF6B2A3-E3AD-41B2-9673-63A94A7DF168}">
      <dsp:nvSpPr>
        <dsp:cNvPr id="0" name=""/>
        <dsp:cNvSpPr/>
      </dsp:nvSpPr>
      <dsp:spPr>
        <a:xfrm>
          <a:off x="4057240" y="5081775"/>
          <a:ext cx="896783" cy="896783"/>
        </a:xfrm>
        <a:prstGeom prst="triangle">
          <a:avLst/>
        </a:prstGeom>
        <a:solidFill>
          <a:schemeClr val="accent2">
            <a:tint val="40000"/>
            <a:alpha val="90000"/>
            <a:hueOff val="-566151"/>
            <a:satOff val="-50231"/>
            <a:lumOff val="-513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566151"/>
              <a:satOff val="-50231"/>
              <a:lumOff val="-51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31673D-09C1-43BE-970D-466837544A20}">
      <dsp:nvSpPr>
        <dsp:cNvPr id="0" name=""/>
        <dsp:cNvSpPr/>
      </dsp:nvSpPr>
      <dsp:spPr>
        <a:xfrm>
          <a:off x="1815280" y="4706321"/>
          <a:ext cx="5380703" cy="363496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2E4A1D-1C70-4DD0-8274-A0044B9B0427}">
      <dsp:nvSpPr>
        <dsp:cNvPr id="0" name=""/>
        <dsp:cNvSpPr/>
      </dsp:nvSpPr>
      <dsp:spPr>
        <a:xfrm>
          <a:off x="4983916" y="3132764"/>
          <a:ext cx="2152281" cy="153051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</a:rPr>
            <a:t>Reuniones convocadas por la EPS y los líderes de los diferentes procesos.</a:t>
          </a:r>
        </a:p>
      </dsp:txBody>
      <dsp:txXfrm>
        <a:off x="5058629" y="3207477"/>
        <a:ext cx="2002855" cy="1381085"/>
      </dsp:txXfrm>
    </dsp:sp>
    <dsp:sp modelId="{30EF2E17-779D-4D87-98A1-79D20C8F17AF}">
      <dsp:nvSpPr>
        <dsp:cNvPr id="0" name=""/>
        <dsp:cNvSpPr/>
      </dsp:nvSpPr>
      <dsp:spPr>
        <a:xfrm>
          <a:off x="4983916" y="1530511"/>
          <a:ext cx="2152281" cy="1530511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</a:rPr>
            <a:t>Presentación de informes de gestión EPS, IPS y otras organizaciones</a:t>
          </a:r>
          <a:r>
            <a:rPr lang="es-CO" sz="1400" kern="1200" dirty="0"/>
            <a:t>.  </a:t>
          </a:r>
        </a:p>
      </dsp:txBody>
      <dsp:txXfrm>
        <a:off x="5058629" y="1605224"/>
        <a:ext cx="2002855" cy="1381085"/>
      </dsp:txXfrm>
    </dsp:sp>
    <dsp:sp modelId="{AA6BB607-2AEF-4F5C-84D8-4A203D6608A9}">
      <dsp:nvSpPr>
        <dsp:cNvPr id="0" name=""/>
        <dsp:cNvSpPr/>
      </dsp:nvSpPr>
      <dsp:spPr>
        <a:xfrm>
          <a:off x="1875066" y="3132764"/>
          <a:ext cx="2152281" cy="1530511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</a:rPr>
            <a:t>Los diferentes espacios de participación social normativos</a:t>
          </a:r>
        </a:p>
      </dsp:txBody>
      <dsp:txXfrm>
        <a:off x="1949779" y="3207477"/>
        <a:ext cx="2002855" cy="1381085"/>
      </dsp:txXfrm>
    </dsp:sp>
    <dsp:sp modelId="{D43F0290-BBDB-4F3E-B09B-B75FC8FA8BA0}">
      <dsp:nvSpPr>
        <dsp:cNvPr id="0" name=""/>
        <dsp:cNvSpPr/>
      </dsp:nvSpPr>
      <dsp:spPr>
        <a:xfrm>
          <a:off x="1875066" y="1530511"/>
          <a:ext cx="2152281" cy="1530511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</a:rPr>
            <a:t>La construcción de los Planes de desarrollo local</a:t>
          </a:r>
        </a:p>
      </dsp:txBody>
      <dsp:txXfrm>
        <a:off x="1949779" y="1605224"/>
        <a:ext cx="2002855" cy="13810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1FDBD-63F1-4CE5-8251-C1FFC05E9BB5}">
      <dsp:nvSpPr>
        <dsp:cNvPr id="0" name=""/>
        <dsp:cNvSpPr/>
      </dsp:nvSpPr>
      <dsp:spPr>
        <a:xfrm>
          <a:off x="1445" y="292118"/>
          <a:ext cx="2819229" cy="28192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5152" tIns="25400" rIns="155152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+mn-lt"/>
            </a:rPr>
            <a:t>Reuniones del Equipo de Salud en  la familia y comunidad.</a:t>
          </a:r>
        </a:p>
      </dsp:txBody>
      <dsp:txXfrm>
        <a:off x="414312" y="704985"/>
        <a:ext cx="1993495" cy="1993495"/>
      </dsp:txXfrm>
    </dsp:sp>
    <dsp:sp modelId="{0BFAABBA-DF49-4173-9937-7309753E0753}">
      <dsp:nvSpPr>
        <dsp:cNvPr id="0" name=""/>
        <dsp:cNvSpPr/>
      </dsp:nvSpPr>
      <dsp:spPr>
        <a:xfrm>
          <a:off x="2256829" y="292118"/>
          <a:ext cx="2819229" cy="2819229"/>
        </a:xfrm>
        <a:prstGeom prst="ellipse">
          <a:avLst/>
        </a:prstGeom>
        <a:solidFill>
          <a:schemeClr val="accent2">
            <a:alpha val="50000"/>
            <a:hueOff val="-363841"/>
            <a:satOff val="-20982"/>
            <a:lumOff val="215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5152" tIns="22860" rIns="155152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1800" kern="1200" dirty="0"/>
            <a:t>Estrategias comunitarias de la EPS: Embajadores de Mutual Ser, Estrategias de Comunicaciones y Gestión del Riesgo en salud. </a:t>
          </a:r>
        </a:p>
      </dsp:txBody>
      <dsp:txXfrm>
        <a:off x="2669696" y="704985"/>
        <a:ext cx="1993495" cy="1993495"/>
      </dsp:txXfrm>
    </dsp:sp>
    <dsp:sp modelId="{809CFA9C-80D1-4F1F-B0FD-5ABFB3BCB0CE}">
      <dsp:nvSpPr>
        <dsp:cNvPr id="0" name=""/>
        <dsp:cNvSpPr/>
      </dsp:nvSpPr>
      <dsp:spPr>
        <a:xfrm>
          <a:off x="4512213" y="292118"/>
          <a:ext cx="2819229" cy="2819229"/>
        </a:xfrm>
        <a:prstGeom prst="ellipse">
          <a:avLst/>
        </a:prstGeom>
        <a:solidFill>
          <a:schemeClr val="accent2">
            <a:alpha val="50000"/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5152" tIns="22860" rIns="155152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1800" kern="1200" dirty="0"/>
            <a:t>Reportes escritos de las necesidades de la población.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1800" kern="1200" dirty="0"/>
            <a:t>Revisión de registro de actividades realizadas</a:t>
          </a:r>
        </a:p>
      </dsp:txBody>
      <dsp:txXfrm>
        <a:off x="4925080" y="704985"/>
        <a:ext cx="1993495" cy="1993495"/>
      </dsp:txXfrm>
    </dsp:sp>
    <dsp:sp modelId="{0E12A939-1C48-46A0-A1BC-ABB90BCB4F1D}">
      <dsp:nvSpPr>
        <dsp:cNvPr id="0" name=""/>
        <dsp:cNvSpPr/>
      </dsp:nvSpPr>
      <dsp:spPr>
        <a:xfrm>
          <a:off x="6767597" y="292118"/>
          <a:ext cx="2819229" cy="2819229"/>
        </a:xfrm>
        <a:prstGeom prst="ellipse">
          <a:avLst/>
        </a:prstGeom>
        <a:solidFill>
          <a:schemeClr val="accent2">
            <a:alpha val="50000"/>
            <a:hueOff val="-1091522"/>
            <a:satOff val="-62946"/>
            <a:lumOff val="647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5152" tIns="22860" rIns="155152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1800" kern="1200" dirty="0"/>
            <a:t>Visitas de vigilancia y control en las diferentes IPS.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1800" kern="1200" dirty="0"/>
            <a:t>Entrevistas a usuarios para medir calidad y calidez en la atención.</a:t>
          </a:r>
        </a:p>
      </dsp:txBody>
      <dsp:txXfrm>
        <a:off x="7180464" y="704985"/>
        <a:ext cx="1993495" cy="1993495"/>
      </dsp:txXfrm>
    </dsp:sp>
    <dsp:sp modelId="{DA56FA4D-CDDA-4E57-820D-44CC6E8888F8}">
      <dsp:nvSpPr>
        <dsp:cNvPr id="0" name=""/>
        <dsp:cNvSpPr/>
      </dsp:nvSpPr>
      <dsp:spPr>
        <a:xfrm>
          <a:off x="9022981" y="292118"/>
          <a:ext cx="2819229" cy="2819229"/>
        </a:xfrm>
        <a:prstGeom prst="ellipse">
          <a:avLst/>
        </a:prstGeom>
        <a:solidFill>
          <a:schemeClr val="accent2">
            <a:alpha val="50000"/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5152" tIns="22860" rIns="155152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Rendiciones de cuentas u otros espacios de participación social.</a:t>
          </a:r>
        </a:p>
      </dsp:txBody>
      <dsp:txXfrm>
        <a:off x="9435848" y="704985"/>
        <a:ext cx="1993495" cy="1993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F5CFC-5521-9844-BBD8-B8CA4CE0396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29B4B-713A-F14E-A9EC-9AD1FCE497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8132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B29B4B-713A-F14E-A9EC-9AD1FCE4977B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881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B29B4B-713A-F14E-A9EC-9AD1FCE4977B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17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2F435E-F4B4-D444-940F-BEE88B9B9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F423A8-6A6B-9447-A703-6BB88766B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6A395F-EE0D-4149-961C-F8140857F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E78BB9-E5E5-DA4D-B057-0A181BC0F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A4C815-C078-DD4D-BC97-205B1BEFE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5866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C86395-B1D8-6E48-A84E-3530E67EC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A67ABB2-8C9E-7649-8396-DB1CF9325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51BBE5-1FBD-074E-A7A2-D834DFD14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42DC03-070A-CB4B-9A26-CC509F69D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1B3779-9F40-2346-9D83-4250FCE9A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290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27D0244-289A-4847-8225-2B2B63F364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D4AEF4D-925E-554A-863B-728B3D987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C983CA-B12A-D94C-95AD-6958B59A7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4336CE-B1AF-3843-BF6A-3F3E694A3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68F66F-292D-CF4D-88A8-8A7ED896B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443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2EBA2-5261-6442-8F74-31E408B6F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8F7DC6-6874-D94F-B648-31B14ACD2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900C09-066B-F849-87B5-9332B6320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DB7A15-3384-EA42-A51C-9B19646E6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451C7A-5B87-9841-9379-FB559571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31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B716CB-5B41-B349-892D-7834D3AD5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E88E9C-398A-8645-B0FA-C62938BE0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F3B363-F69D-5D45-AC4B-801E1B1E3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9BC9C5-39D8-FB43-A7AF-66A9855CF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52D79E-B6E9-0A45-98DA-2EE7E755B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2660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C5A629-FCED-0249-8D1B-AE5CEA01F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AFAA4B-F345-9F44-BCF1-2C5A10F6A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A486DB-557A-4442-856E-174A68354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5B2E3D-9082-E342-9AFC-342D36EA4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7E4600-4945-9B47-B278-9937E273C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0EAC72-75CF-FE43-9957-4832AF08E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359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D217D7-C1E3-F845-981A-939CBFD24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4070CA-5816-3D4B-9DC1-0D4D8AFCD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C5574FF-4C78-FC49-A345-5BFAD665F7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3C43A4-BF2E-F841-9163-58E2EB6D83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B5E8D65-36D6-3946-9FDE-CEBAC5D3B7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C17DB71-120B-E342-AC6E-F6002EDAE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181C763-C88B-2442-8AD9-FF8F4ECD0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299CCB-1439-CA40-84A8-81EAA45F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8835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BC6811-41E6-4844-BCBD-EC52637F5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D4D653-C697-8A4D-8BC6-775505CA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E0A72D9-CC96-A546-9766-855B579FD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C196197-BF8E-F142-9179-C1AA4BB7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839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974383-AAD4-E147-93FB-DF5FA317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FE297D6-F23F-C54F-B1BB-88E1C1C00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1BA158F-9D05-8E46-8967-3971AA87F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829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70CD3A-BC18-3D4F-AB58-9C9AB898C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44208F-18F5-0F40-BDCB-BCDD3F546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8BC581-FC89-B74A-876A-E83441A2A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E53160-7283-4749-8589-89DCDDC18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FA48F58-002B-7C44-BA3E-825193047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4ABA74F-C491-1944-9E15-452C83118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695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7AEFD7-1DEC-BB43-A731-B5828B820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3782E19-8934-1347-9919-4D8C33DBE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EDBB8B-8311-804B-B9F7-F4EFF388E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1892075-A13F-5840-9672-01AB3CD9C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C84730-A891-5349-B7E7-793F287BE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C626F3-544E-1E4E-8D0D-D48C204CB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574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B22EF4-BD64-5E4C-8CF8-1A0F4295B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E5C784-E9A6-844D-BB7E-4B3F763BE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632B0-D60F-4E46-AFED-3E9154164E47}" type="datetimeFigureOut">
              <a:rPr lang="es-CO" smtClean="0"/>
              <a:t>3/11/2021</a:t>
            </a:fld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6FC0FB-D445-EA45-85D4-AB5FEF1DF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B361-16E7-3F4E-824C-C1376888EA9B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Marcador de título 6">
            <a:extLst>
              <a:ext uri="{FF2B5EF4-FFF2-40B4-BE49-F238E27FC236}">
                <a16:creationId xmlns:a16="http://schemas.microsoft.com/office/drawing/2014/main" id="{6A607947-3F50-EA48-8893-167DD7F0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49A3AAF-5657-1C44-9007-5ED76F2935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950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23.jp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44.svg"/><Relationship Id="rId3" Type="http://schemas.openxmlformats.org/officeDocument/2006/relationships/notesSlide" Target="../notesSlides/notesSlide2.xml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diagramLayout" Target="../diagrams/layout6.xml"/><Relationship Id="rId11" Type="http://schemas.openxmlformats.org/officeDocument/2006/relationships/image" Target="../media/image42.svg"/><Relationship Id="rId5" Type="http://schemas.openxmlformats.org/officeDocument/2006/relationships/diagramData" Target="../diagrams/data6.xml"/><Relationship Id="rId15" Type="http://schemas.openxmlformats.org/officeDocument/2006/relationships/image" Target="../media/image46.svg"/><Relationship Id="rId10" Type="http://schemas.openxmlformats.org/officeDocument/2006/relationships/image" Target="../media/image41.png"/><Relationship Id="rId4" Type="http://schemas.openxmlformats.org/officeDocument/2006/relationships/image" Target="../media/image2.jpg"/><Relationship Id="rId9" Type="http://schemas.microsoft.com/office/2007/relationships/diagramDrawing" Target="../diagrams/drawing6.xml"/><Relationship Id="rId1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openxmlformats.org/officeDocument/2006/relationships/image" Target="../media/image51.png"/><Relationship Id="rId18" Type="http://schemas.openxmlformats.org/officeDocument/2006/relationships/image" Target="../media/image56.svg"/><Relationship Id="rId3" Type="http://schemas.openxmlformats.org/officeDocument/2006/relationships/image" Target="../media/image2.jpg"/><Relationship Id="rId7" Type="http://schemas.openxmlformats.org/officeDocument/2006/relationships/diagramColors" Target="../diagrams/colors7.xml"/><Relationship Id="rId12" Type="http://schemas.openxmlformats.org/officeDocument/2006/relationships/image" Target="../media/image50.svg"/><Relationship Id="rId17" Type="http://schemas.openxmlformats.org/officeDocument/2006/relationships/image" Target="../media/image5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svg"/><Relationship Id="rId1" Type="http://schemas.openxmlformats.org/officeDocument/2006/relationships/tags" Target="../tags/tag1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49.png"/><Relationship Id="rId5" Type="http://schemas.openxmlformats.org/officeDocument/2006/relationships/diagramLayout" Target="../diagrams/layout7.xml"/><Relationship Id="rId15" Type="http://schemas.openxmlformats.org/officeDocument/2006/relationships/image" Target="../media/image53.png"/><Relationship Id="rId10" Type="http://schemas.openxmlformats.org/officeDocument/2006/relationships/image" Target="../media/image48.svg"/><Relationship Id="rId4" Type="http://schemas.openxmlformats.org/officeDocument/2006/relationships/diagramData" Target="../diagrams/data7.xml"/><Relationship Id="rId9" Type="http://schemas.openxmlformats.org/officeDocument/2006/relationships/image" Target="../media/image47.png"/><Relationship Id="rId14" Type="http://schemas.openxmlformats.org/officeDocument/2006/relationships/image" Target="../media/image52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2.jp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jpg"/><Relationship Id="rId7" Type="http://schemas.openxmlformats.org/officeDocument/2006/relationships/diagramLayout" Target="../diagrams/layout1.xml"/><Relationship Id="rId12" Type="http://schemas.openxmlformats.org/officeDocument/2006/relationships/image" Target="../media/image20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diagramData" Target="../diagrams/data1.xml"/><Relationship Id="rId11" Type="http://schemas.openxmlformats.org/officeDocument/2006/relationships/image" Target="../media/image19.png"/><Relationship Id="rId5" Type="http://schemas.openxmlformats.org/officeDocument/2006/relationships/image" Target="../media/image18.svg"/><Relationship Id="rId10" Type="http://schemas.microsoft.com/office/2007/relationships/diagramDrawing" Target="../diagrams/drawing1.xml"/><Relationship Id="rId4" Type="http://schemas.openxmlformats.org/officeDocument/2006/relationships/image" Target="../media/image17.png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25.png"/><Relationship Id="rId3" Type="http://schemas.openxmlformats.org/officeDocument/2006/relationships/image" Target="../media/image2.jpg"/><Relationship Id="rId7" Type="http://schemas.openxmlformats.org/officeDocument/2006/relationships/diagramColors" Target="../diagrams/colors2.xml"/><Relationship Id="rId12" Type="http://schemas.openxmlformats.org/officeDocument/2006/relationships/image" Target="../media/image2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23.jpg"/><Relationship Id="rId5" Type="http://schemas.openxmlformats.org/officeDocument/2006/relationships/diagramLayout" Target="../diagrams/layout2.xml"/><Relationship Id="rId10" Type="http://schemas.openxmlformats.org/officeDocument/2006/relationships/image" Target="../media/image22.svg"/><Relationship Id="rId4" Type="http://schemas.openxmlformats.org/officeDocument/2006/relationships/diagramData" Target="../diagrams/data2.xml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notesSlide" Target="../notesSlides/notesSlide1.xml"/><Relationship Id="rId7" Type="http://schemas.openxmlformats.org/officeDocument/2006/relationships/diagramQuickStyle" Target="../diagrams/quickStyl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jpg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34.svg"/><Relationship Id="rId5" Type="http://schemas.openxmlformats.org/officeDocument/2006/relationships/diagramLayout" Target="../diagrams/layout4.xml"/><Relationship Id="rId10" Type="http://schemas.openxmlformats.org/officeDocument/2006/relationships/image" Target="../media/image33.png"/><Relationship Id="rId4" Type="http://schemas.openxmlformats.org/officeDocument/2006/relationships/diagramData" Target="../diagrams/data4.xml"/><Relationship Id="rId9" Type="http://schemas.openxmlformats.org/officeDocument/2006/relationships/image" Target="../media/image32.jp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37.svg"/><Relationship Id="rId5" Type="http://schemas.openxmlformats.org/officeDocument/2006/relationships/diagramLayout" Target="../diagrams/layout5.xml"/><Relationship Id="rId10" Type="http://schemas.openxmlformats.org/officeDocument/2006/relationships/image" Target="../media/image36.png"/><Relationship Id="rId4" Type="http://schemas.openxmlformats.org/officeDocument/2006/relationships/diagramData" Target="../diagrams/data5.xml"/><Relationship Id="rId9" Type="http://schemas.openxmlformats.org/officeDocument/2006/relationships/image" Target="../media/image3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8B20B8-8D81-4F44-860B-98EB1DCA192E}"/>
              </a:ext>
            </a:extLst>
          </p:cNvPr>
          <p:cNvSpPr txBox="1"/>
          <p:nvPr/>
        </p:nvSpPr>
        <p:spPr>
          <a:xfrm>
            <a:off x="3578356" y="4743202"/>
            <a:ext cx="5138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000" dirty="0">
                <a:solidFill>
                  <a:srgbClr val="2C4481"/>
                </a:solidFill>
              </a:rPr>
              <a:t>P</a:t>
            </a:r>
            <a:r>
              <a:rPr lang="es-CO" sz="4000" dirty="0" err="1">
                <a:solidFill>
                  <a:srgbClr val="2C4481"/>
                </a:solidFill>
              </a:rPr>
              <a:t>laneación</a:t>
            </a:r>
            <a:r>
              <a:rPr lang="es-CO" sz="4000" dirty="0">
                <a:solidFill>
                  <a:srgbClr val="2C4481"/>
                </a:solidFill>
              </a:rPr>
              <a:t> Participativa</a:t>
            </a:r>
          </a:p>
        </p:txBody>
      </p:sp>
    </p:spTree>
    <p:extLst>
      <p:ext uri="{BB962C8B-B14F-4D97-AF65-F5344CB8AC3E}">
        <p14:creationId xmlns:p14="http://schemas.microsoft.com/office/powerpoint/2010/main" val="433949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39D6F0F-2266-47C3-A7AF-1CD5C226D1C2}"/>
              </a:ext>
            </a:extLst>
          </p:cNvPr>
          <p:cNvSpPr txBox="1"/>
          <p:nvPr/>
        </p:nvSpPr>
        <p:spPr>
          <a:xfrm>
            <a:off x="3167216" y="203056"/>
            <a:ext cx="5224616" cy="1122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3200" b="1" dirty="0">
                <a:solidFill>
                  <a:srgbClr val="2C448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 #3. Explicación del problema </a:t>
            </a:r>
            <a:endParaRPr lang="es-CO" sz="3200" dirty="0">
              <a:solidFill>
                <a:srgbClr val="2C448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42D427BF-341E-434C-B334-DDB9C1587E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171"/>
          <a:stretch/>
        </p:blipFill>
        <p:spPr>
          <a:xfrm>
            <a:off x="2791132" y="1454294"/>
            <a:ext cx="6367616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08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1DF2BCC-F85D-4BE6-A3C9-676229FAB25B}"/>
              </a:ext>
            </a:extLst>
          </p:cNvPr>
          <p:cNvSpPr txBox="1"/>
          <p:nvPr/>
        </p:nvSpPr>
        <p:spPr>
          <a:xfrm>
            <a:off x="5788742" y="803788"/>
            <a:ext cx="6039465" cy="52291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aprendizaje o conocimiento sobre el análisis de situación en salud, identificación y priorización del problema permiten el ejercicio responsable de control y educación de las alianzas de usuarios.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planeación participativa requiere del conocimiento de las necesidades o problemáticas de la población o comunidad. 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  <p:pic>
        <p:nvPicPr>
          <p:cNvPr id="11" name="Gráfico 10" descr="Lluvia de ideas de grupo con relleno sólido">
            <a:extLst>
              <a:ext uri="{FF2B5EF4-FFF2-40B4-BE49-F238E27FC236}">
                <a16:creationId xmlns:a16="http://schemas.microsoft.com/office/drawing/2014/main" id="{CF553FC0-4029-47C8-B2F8-6A93D09E6C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51274" y="960794"/>
            <a:ext cx="914400" cy="9144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2409607-EE7F-4EF8-B85A-C296D236B877}"/>
              </a:ext>
            </a:extLst>
          </p:cNvPr>
          <p:cNvSpPr txBox="1"/>
          <p:nvPr/>
        </p:nvSpPr>
        <p:spPr>
          <a:xfrm>
            <a:off x="2566218" y="360842"/>
            <a:ext cx="253672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rgbClr val="2C4481"/>
                </a:solidFill>
                <a:latin typeface="+mj-lt"/>
              </a:rPr>
              <a:t>REFLEXIONES</a:t>
            </a:r>
            <a:r>
              <a:rPr lang="es-ES" dirty="0"/>
              <a:t> </a:t>
            </a:r>
            <a:endParaRPr lang="es-CO" dirty="0"/>
          </a:p>
        </p:txBody>
      </p:sp>
      <p:pic>
        <p:nvPicPr>
          <p:cNvPr id="14" name="Imagen 13" descr="Diagrama&#10;&#10;Descripción generada automáticamente">
            <a:extLst>
              <a:ext uri="{FF2B5EF4-FFF2-40B4-BE49-F238E27FC236}">
                <a16:creationId xmlns:a16="http://schemas.microsoft.com/office/drawing/2014/main" id="{DEA897FA-1F67-4D00-8D3C-D8A0712388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074" y="1867820"/>
            <a:ext cx="4542503" cy="360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9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E810C45-C652-4919-B2B5-4005E01D8A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878316"/>
              </p:ext>
            </p:extLst>
          </p:nvPr>
        </p:nvGraphicFramePr>
        <p:xfrm>
          <a:off x="4151671" y="878159"/>
          <a:ext cx="9011264" cy="5978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A1D662B8-9E9B-4A26-9DFE-38E8B9DA5890}"/>
              </a:ext>
            </a:extLst>
          </p:cNvPr>
          <p:cNvSpPr txBox="1"/>
          <p:nvPr/>
        </p:nvSpPr>
        <p:spPr>
          <a:xfrm>
            <a:off x="282558" y="1010836"/>
            <a:ext cx="5056005" cy="993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2800" b="1" dirty="0">
                <a:solidFill>
                  <a:srgbClr val="2C448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¿Cómo podemos hacer parte de la planeación participativa?</a:t>
            </a:r>
            <a:endParaRPr lang="es-CO" sz="2800" dirty="0">
              <a:solidFill>
                <a:srgbClr val="2C448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3444D31-73F1-407D-A87F-9743410A26EC}"/>
              </a:ext>
            </a:extLst>
          </p:cNvPr>
          <p:cNvSpPr txBox="1"/>
          <p:nvPr/>
        </p:nvSpPr>
        <p:spPr>
          <a:xfrm>
            <a:off x="878522" y="2351782"/>
            <a:ext cx="38640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2C4481"/>
                </a:solidFill>
                <a:latin typeface="Cooper Black" panose="0208090404030B020404" pitchFamily="18" charset="0"/>
              </a:rPr>
              <a:t>P</a:t>
            </a:r>
            <a:r>
              <a:rPr lang="es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oper Black" panose="0208090404030B020404" pitchFamily="18" charset="0"/>
              </a:rPr>
              <a:t>A</a:t>
            </a:r>
            <a:r>
              <a:rPr lang="es-ES" sz="3200" dirty="0">
                <a:latin typeface="Cooper Black" panose="0208090404030B020404" pitchFamily="18" charset="0"/>
              </a:rPr>
              <a:t>R</a:t>
            </a:r>
            <a:r>
              <a:rPr lang="es-ES" sz="3200" dirty="0">
                <a:solidFill>
                  <a:schemeClr val="accent1"/>
                </a:solidFill>
                <a:latin typeface="Cooper Black" panose="0208090404030B020404" pitchFamily="18" charset="0"/>
              </a:rPr>
              <a:t>T</a:t>
            </a:r>
            <a:r>
              <a:rPr lang="es-ES" sz="3200" dirty="0">
                <a:solidFill>
                  <a:schemeClr val="accent2"/>
                </a:solidFill>
                <a:latin typeface="Cooper Black" panose="0208090404030B020404" pitchFamily="18" charset="0"/>
              </a:rPr>
              <a:t>I</a:t>
            </a:r>
            <a:r>
              <a:rPr lang="es-ES" sz="3200" dirty="0">
                <a:solidFill>
                  <a:schemeClr val="accent6"/>
                </a:solidFill>
                <a:latin typeface="Cooper Black" panose="0208090404030B020404" pitchFamily="18" charset="0"/>
              </a:rPr>
              <a:t>C</a:t>
            </a:r>
            <a:r>
              <a:rPr lang="es-ES" sz="3200" dirty="0"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</a:rPr>
              <a:t>I</a:t>
            </a:r>
            <a:r>
              <a:rPr lang="es-ES" sz="3200" dirty="0">
                <a:solidFill>
                  <a:schemeClr val="accent2">
                    <a:lumMod val="75000"/>
                  </a:schemeClr>
                </a:solidFill>
                <a:latin typeface="Cooper Black" panose="0208090404030B020404" pitchFamily="18" charset="0"/>
              </a:rPr>
              <a:t>P</a:t>
            </a:r>
            <a:r>
              <a:rPr lang="es-ES" sz="3200" dirty="0">
                <a:solidFill>
                  <a:srgbClr val="7030A0"/>
                </a:solidFill>
                <a:latin typeface="Cooper Black" panose="0208090404030B020404" pitchFamily="18" charset="0"/>
              </a:rPr>
              <a:t>A</a:t>
            </a:r>
            <a:r>
              <a:rPr lang="es-ES" sz="3200" dirty="0">
                <a:solidFill>
                  <a:srgbClr val="FF0000"/>
                </a:solidFill>
                <a:latin typeface="Cooper Black" panose="0208090404030B020404" pitchFamily="18" charset="0"/>
              </a:rPr>
              <a:t>N</a:t>
            </a: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Cooper Black" panose="0208090404030B020404" pitchFamily="18" charset="0"/>
              </a:rPr>
              <a:t>D</a:t>
            </a:r>
            <a:r>
              <a:rPr lang="es-ES" sz="3200" dirty="0">
                <a:solidFill>
                  <a:srgbClr val="FF99FF"/>
                </a:solidFill>
                <a:latin typeface="Cooper Black" panose="0208090404030B020404" pitchFamily="18" charset="0"/>
              </a:rPr>
              <a:t>O </a:t>
            </a:r>
            <a:r>
              <a:rPr lang="es-ES" sz="3200" dirty="0">
                <a:solidFill>
                  <a:srgbClr val="99FFCC"/>
                </a:solidFill>
                <a:latin typeface="Cooper Black" panose="0208090404030B020404" pitchFamily="18" charset="0"/>
              </a:rPr>
              <a:t>E</a:t>
            </a:r>
            <a:r>
              <a:rPr lang="es-ES" sz="3200" dirty="0">
                <a:solidFill>
                  <a:srgbClr val="00FF00"/>
                </a:solidFill>
                <a:latin typeface="Cooper Black" panose="0208090404030B020404" pitchFamily="18" charset="0"/>
              </a:rPr>
              <a:t>N</a:t>
            </a:r>
            <a:r>
              <a:rPr lang="es-ES" sz="3200" dirty="0">
                <a:latin typeface="Cooper Black" panose="0208090404030B020404" pitchFamily="18" charset="0"/>
              </a:rPr>
              <a:t>:</a:t>
            </a:r>
            <a:endParaRPr lang="es-CO" sz="3200" dirty="0">
              <a:latin typeface="Cooper Black" panose="0208090404030B020404" pitchFamily="18" charset="0"/>
            </a:endParaRPr>
          </a:p>
        </p:txBody>
      </p:sp>
      <p:pic>
        <p:nvPicPr>
          <p:cNvPr id="7" name="Gráfico 6" descr="Barrio contorno">
            <a:extLst>
              <a:ext uri="{FF2B5EF4-FFF2-40B4-BE49-F238E27FC236}">
                <a16:creationId xmlns:a16="http://schemas.microsoft.com/office/drawing/2014/main" id="{BABC7E52-1E83-4C9B-817B-90077C486D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2968" y="3797491"/>
            <a:ext cx="1248698" cy="1248698"/>
          </a:xfrm>
          <a:prstGeom prst="rect">
            <a:avLst/>
          </a:prstGeom>
        </p:spPr>
      </p:pic>
      <p:pic>
        <p:nvPicPr>
          <p:cNvPr id="10" name="Gráfico 9" descr="Barrio contorno">
            <a:extLst>
              <a:ext uri="{FF2B5EF4-FFF2-40B4-BE49-F238E27FC236}">
                <a16:creationId xmlns:a16="http://schemas.microsoft.com/office/drawing/2014/main" id="{13663808-19EF-44B7-AD37-EE27465FDF3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05177" y="3740052"/>
            <a:ext cx="1248698" cy="1248698"/>
          </a:xfrm>
          <a:prstGeom prst="rect">
            <a:avLst/>
          </a:prstGeom>
        </p:spPr>
      </p:pic>
      <p:pic>
        <p:nvPicPr>
          <p:cNvPr id="16" name="Gráfico 15" descr="Familia con dos niños contorno">
            <a:extLst>
              <a:ext uri="{FF2B5EF4-FFF2-40B4-BE49-F238E27FC236}">
                <a16:creationId xmlns:a16="http://schemas.microsoft.com/office/drawing/2014/main" id="{D0155F73-139D-4BB7-83B3-83491C5641C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97799" y="3907201"/>
            <a:ext cx="1248698" cy="124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98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C6E2256-005D-4AED-A997-C54B951EC32F}"/>
              </a:ext>
            </a:extLst>
          </p:cNvPr>
          <p:cNvSpPr txBox="1"/>
          <p:nvPr/>
        </p:nvSpPr>
        <p:spPr>
          <a:xfrm>
            <a:off x="4354284" y="283937"/>
            <a:ext cx="4078515" cy="1251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rgbClr val="2C448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¿Cómo queremos participar?</a:t>
            </a:r>
            <a:endParaRPr lang="es-CO" sz="3600" dirty="0">
              <a:solidFill>
                <a:srgbClr val="2C448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FC0907B-D043-461D-AFC6-6D49DAB571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9400522"/>
              </p:ext>
            </p:extLst>
          </p:nvPr>
        </p:nvGraphicFramePr>
        <p:xfrm>
          <a:off x="159656" y="1415275"/>
          <a:ext cx="11843657" cy="3403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Gráfico 8" descr="Manos aplaudiendo contorno">
            <a:extLst>
              <a:ext uri="{FF2B5EF4-FFF2-40B4-BE49-F238E27FC236}">
                <a16:creationId xmlns:a16="http://schemas.microsoft.com/office/drawing/2014/main" id="{28B765EF-A438-40D2-BBEB-78BCD74D52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2555" y="4818742"/>
            <a:ext cx="914400" cy="914400"/>
          </a:xfrm>
          <a:prstGeom prst="rect">
            <a:avLst/>
          </a:prstGeom>
        </p:spPr>
      </p:pic>
      <p:pic>
        <p:nvPicPr>
          <p:cNvPr id="11" name="Gráfico 10" descr="Cuidado contorno">
            <a:extLst>
              <a:ext uri="{FF2B5EF4-FFF2-40B4-BE49-F238E27FC236}">
                <a16:creationId xmlns:a16="http://schemas.microsoft.com/office/drawing/2014/main" id="{5CB369C2-A957-43CF-98A2-A7A16449C1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264309" y="4818742"/>
            <a:ext cx="914400" cy="914400"/>
          </a:xfrm>
          <a:prstGeom prst="rect">
            <a:avLst/>
          </a:prstGeom>
        </p:spPr>
      </p:pic>
      <p:pic>
        <p:nvPicPr>
          <p:cNvPr id="13" name="Gráfico 12" descr="Inicio1 contorno">
            <a:extLst>
              <a:ext uri="{FF2B5EF4-FFF2-40B4-BE49-F238E27FC236}">
                <a16:creationId xmlns:a16="http://schemas.microsoft.com/office/drawing/2014/main" id="{C2C6143C-F186-4BD4-AEFF-6DC3BA5CFE0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638800" y="4818742"/>
            <a:ext cx="914400" cy="914400"/>
          </a:xfrm>
          <a:prstGeom prst="rect">
            <a:avLst/>
          </a:prstGeom>
        </p:spPr>
      </p:pic>
      <p:pic>
        <p:nvPicPr>
          <p:cNvPr id="15" name="Gráfico 14" descr="Diana contorno">
            <a:extLst>
              <a:ext uri="{FF2B5EF4-FFF2-40B4-BE49-F238E27FC236}">
                <a16:creationId xmlns:a16="http://schemas.microsoft.com/office/drawing/2014/main" id="{B26783A4-0483-4931-B952-A467346EFF1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002588" y="4818742"/>
            <a:ext cx="914400" cy="914400"/>
          </a:xfrm>
          <a:prstGeom prst="rect">
            <a:avLst/>
          </a:prstGeom>
        </p:spPr>
      </p:pic>
      <p:pic>
        <p:nvPicPr>
          <p:cNvPr id="17" name="Gráfico 16" descr="Grupo de personas contorno">
            <a:extLst>
              <a:ext uri="{FF2B5EF4-FFF2-40B4-BE49-F238E27FC236}">
                <a16:creationId xmlns:a16="http://schemas.microsoft.com/office/drawing/2014/main" id="{42122D31-D847-49BD-8E21-52B5A3548CC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55045" y="481874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73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026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EBBC31C-4C33-41AA-ACE0-2853A4570E1A}"/>
              </a:ext>
            </a:extLst>
          </p:cNvPr>
          <p:cNvSpPr txBox="1"/>
          <p:nvPr/>
        </p:nvSpPr>
        <p:spPr>
          <a:xfrm>
            <a:off x="3395002" y="355115"/>
            <a:ext cx="5711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>
                <a:solidFill>
                  <a:srgbClr val="2C4481"/>
                </a:solidFill>
              </a:rPr>
              <a:t>OBJETIVOS</a:t>
            </a:r>
          </a:p>
        </p:txBody>
      </p:sp>
      <p:pic>
        <p:nvPicPr>
          <p:cNvPr id="5" name="Gráfico 4" descr="Luces encendidas con relleno sólido">
            <a:extLst>
              <a:ext uri="{FF2B5EF4-FFF2-40B4-BE49-F238E27FC236}">
                <a16:creationId xmlns:a16="http://schemas.microsoft.com/office/drawing/2014/main" id="{3D1FCB55-0CA6-4F07-8568-B3295EF42E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05951" y="1466557"/>
            <a:ext cx="914400" cy="914400"/>
          </a:xfrm>
          <a:prstGeom prst="rect">
            <a:avLst/>
          </a:prstGeom>
        </p:spPr>
      </p:pic>
      <p:pic>
        <p:nvPicPr>
          <p:cNvPr id="9" name="Gráfico 8" descr="Do contorno">
            <a:extLst>
              <a:ext uri="{FF2B5EF4-FFF2-40B4-BE49-F238E27FC236}">
                <a16:creationId xmlns:a16="http://schemas.microsoft.com/office/drawing/2014/main" id="{457DD368-9C71-496D-B0B2-00F0DEA57C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05951" y="3429000"/>
            <a:ext cx="914400" cy="9144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D955D254-D834-472D-9AFA-63108501AA9E}"/>
              </a:ext>
            </a:extLst>
          </p:cNvPr>
          <p:cNvSpPr txBox="1"/>
          <p:nvPr/>
        </p:nvSpPr>
        <p:spPr>
          <a:xfrm>
            <a:off x="2711546" y="1616721"/>
            <a:ext cx="7726681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000" dirty="0">
                <a:effectLst/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Promover la participación responsable de las Alianzas de Usuarios en el ejercicio del derecho a ejercer control social frente la gestión de los servicios de salud.</a:t>
            </a:r>
            <a:endParaRPr lang="es-CO" sz="2000" dirty="0">
              <a:effectLst/>
              <a:latin typeface="Century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B9F1D5A-013D-46E7-843A-B09D6ED55E1F}"/>
              </a:ext>
            </a:extLst>
          </p:cNvPr>
          <p:cNvSpPr txBox="1"/>
          <p:nvPr/>
        </p:nvSpPr>
        <p:spPr>
          <a:xfrm>
            <a:off x="2711546" y="3550242"/>
            <a:ext cx="7909561" cy="1053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s-CO" sz="2000" dirty="0">
                <a:effectLst/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acilitar y promover las estrategias participativas en las Alianzas de usuarios para el mejoramiento de la prestación del servicio de salud.  </a:t>
            </a:r>
            <a:endParaRPr lang="es-CO" sz="2000" dirty="0">
              <a:effectLst/>
              <a:latin typeface="Century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520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B4239C8-5805-43AD-A596-481F5BC15424}"/>
              </a:ext>
            </a:extLst>
          </p:cNvPr>
          <p:cNvSpPr txBox="1"/>
          <p:nvPr/>
        </p:nvSpPr>
        <p:spPr>
          <a:xfrm>
            <a:off x="8603970" y="814788"/>
            <a:ext cx="1966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>
                <a:solidFill>
                  <a:srgbClr val="2C4481"/>
                </a:solidFill>
              </a:rPr>
              <a:t>PLANEAR</a:t>
            </a:r>
          </a:p>
        </p:txBody>
      </p:sp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6F5357FE-7AA4-44E2-996E-347B1B605D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878"/>
          <a:stretch/>
        </p:blipFill>
        <p:spPr>
          <a:xfrm>
            <a:off x="5530644" y="4941882"/>
            <a:ext cx="2892777" cy="1916117"/>
          </a:xfrm>
          <a:prstGeom prst="rect">
            <a:avLst/>
          </a:prstGeom>
        </p:spPr>
      </p:pic>
      <p:pic>
        <p:nvPicPr>
          <p:cNvPr id="16" name="Gráfico 15" descr="Pensamiento contorno">
            <a:extLst>
              <a:ext uri="{FF2B5EF4-FFF2-40B4-BE49-F238E27FC236}">
                <a16:creationId xmlns:a16="http://schemas.microsoft.com/office/drawing/2014/main" id="{6273A179-E952-47CD-9428-B6F6D31BE2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31373" y="374469"/>
            <a:ext cx="2090057" cy="2090057"/>
          </a:xfrm>
          <a:prstGeom prst="rect">
            <a:avLst/>
          </a:prstGeom>
        </p:spPr>
      </p:pic>
      <p:pic>
        <p:nvPicPr>
          <p:cNvPr id="18" name="Gráfico 17" descr="Lluvia contorno">
            <a:extLst>
              <a:ext uri="{FF2B5EF4-FFF2-40B4-BE49-F238E27FC236}">
                <a16:creationId xmlns:a16="http://schemas.microsoft.com/office/drawing/2014/main" id="{336971CD-E264-4400-AD57-7E8DE4146D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48447" y="-210128"/>
            <a:ext cx="3146827" cy="3146827"/>
          </a:xfrm>
          <a:prstGeom prst="rect">
            <a:avLst/>
          </a:prstGeom>
        </p:spPr>
      </p:pic>
      <p:pic>
        <p:nvPicPr>
          <p:cNvPr id="20" name="Gráfico 19" descr="Agua con relleno sólido">
            <a:extLst>
              <a:ext uri="{FF2B5EF4-FFF2-40B4-BE49-F238E27FC236}">
                <a16:creationId xmlns:a16="http://schemas.microsoft.com/office/drawing/2014/main" id="{69C7DD19-84D0-4108-AC42-5E62686C91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68788" y="3655018"/>
            <a:ext cx="584775" cy="584775"/>
          </a:xfrm>
          <a:prstGeom prst="rect">
            <a:avLst/>
          </a:prstGeom>
        </p:spPr>
      </p:pic>
      <p:pic>
        <p:nvPicPr>
          <p:cNvPr id="21" name="Gráfico 20" descr="Agua con relleno sólido">
            <a:extLst>
              <a:ext uri="{FF2B5EF4-FFF2-40B4-BE49-F238E27FC236}">
                <a16:creationId xmlns:a16="http://schemas.microsoft.com/office/drawing/2014/main" id="{B1D5CA1D-C01D-41BA-B1C8-014EEE3481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64644" y="2423874"/>
            <a:ext cx="584775" cy="584775"/>
          </a:xfrm>
          <a:prstGeom prst="rect">
            <a:avLst/>
          </a:prstGeom>
        </p:spPr>
      </p:pic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23505BA4-AA99-4401-8B77-984F37469BF0}"/>
              </a:ext>
            </a:extLst>
          </p:cNvPr>
          <p:cNvSpPr/>
          <p:nvPr/>
        </p:nvSpPr>
        <p:spPr>
          <a:xfrm>
            <a:off x="5985900" y="751042"/>
            <a:ext cx="973393" cy="6946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21A96FC-4BDE-41CC-A4DE-72BEB73EA7F6}"/>
              </a:ext>
            </a:extLst>
          </p:cNvPr>
          <p:cNvSpPr txBox="1"/>
          <p:nvPr/>
        </p:nvSpPr>
        <p:spPr>
          <a:xfrm>
            <a:off x="282692" y="3246450"/>
            <a:ext cx="2348681" cy="1561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8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Construir o establecer un plan para desarrollar algo, principalmente una actividad.</a:t>
            </a:r>
            <a:endParaRPr lang="es-C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A743546-997D-4D68-9FBF-932F02956DD4}"/>
              </a:ext>
            </a:extLst>
          </p:cNvPr>
          <p:cNvSpPr txBox="1"/>
          <p:nvPr/>
        </p:nvSpPr>
        <p:spPr>
          <a:xfrm>
            <a:off x="3110993" y="4393475"/>
            <a:ext cx="2599403" cy="1264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delantarse a un hecho futuro con la </a:t>
            </a:r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propósito</a:t>
            </a:r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organizar lo mejor posible.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" name="Gráfico 27" descr="Agua con relleno sólido">
            <a:extLst>
              <a:ext uri="{FF2B5EF4-FFF2-40B4-BE49-F238E27FC236}">
                <a16:creationId xmlns:a16="http://schemas.microsoft.com/office/drawing/2014/main" id="{C0FA0604-A518-4508-BD02-ED1466B052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120887" y="2681601"/>
            <a:ext cx="584775" cy="584775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BBCBB0FA-798E-4C9A-9D5A-D5895AB5B843}"/>
              </a:ext>
            </a:extLst>
          </p:cNvPr>
          <p:cNvSpPr txBox="1"/>
          <p:nvPr/>
        </p:nvSpPr>
        <p:spPr>
          <a:xfrm>
            <a:off x="6082691" y="3456215"/>
            <a:ext cx="2661167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laborar la mejor forma de realizar algo.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Gráfico 30" descr="Agua con relleno sólido">
            <a:extLst>
              <a:ext uri="{FF2B5EF4-FFF2-40B4-BE49-F238E27FC236}">
                <a16:creationId xmlns:a16="http://schemas.microsoft.com/office/drawing/2014/main" id="{C1F4BC12-2E64-4E62-8E78-25B51366AC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78185" y="3769693"/>
            <a:ext cx="584775" cy="584775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38DF4F9B-C46F-43E8-8C04-977AE4C65B69}"/>
              </a:ext>
            </a:extLst>
          </p:cNvPr>
          <p:cNvSpPr txBox="1"/>
          <p:nvPr/>
        </p:nvSpPr>
        <p:spPr>
          <a:xfrm>
            <a:off x="8821390" y="4393475"/>
            <a:ext cx="3267137" cy="1264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 la "toma anticipada de decisiones" basada en el conocimiento de la realidad y objetivo deseado.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" name="Gráfico 34" descr="Insignia 1 con relleno sólido">
            <a:extLst>
              <a:ext uri="{FF2B5EF4-FFF2-40B4-BE49-F238E27FC236}">
                <a16:creationId xmlns:a16="http://schemas.microsoft.com/office/drawing/2014/main" id="{0E2E9A0E-F698-4E2B-BDB1-F8DA90AAEA7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453347" y="64997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0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pic>
        <p:nvPicPr>
          <p:cNvPr id="3" name="Imagen 2" descr="Imagen que contiene persona, interior, hombre, mujer&#10;&#10;Descripción generada automáticamente">
            <a:extLst>
              <a:ext uri="{FF2B5EF4-FFF2-40B4-BE49-F238E27FC236}">
                <a16:creationId xmlns:a16="http://schemas.microsoft.com/office/drawing/2014/main" id="{79058C65-8C69-4994-A606-B6C4B3A77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77" y="1784"/>
            <a:ext cx="12195177" cy="781883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98455B4-2936-4681-A70F-8AC981B97768}"/>
              </a:ext>
            </a:extLst>
          </p:cNvPr>
          <p:cNvSpPr txBox="1"/>
          <p:nvPr/>
        </p:nvSpPr>
        <p:spPr>
          <a:xfrm rot="624647">
            <a:off x="5018482" y="2569555"/>
            <a:ext cx="414216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¿Por qué es importante la Planeación?</a:t>
            </a:r>
            <a:r>
              <a:rPr lang="es-C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s-C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s-C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Aprendemos sobre las necesidades de los usuarios.</a:t>
            </a:r>
          </a:p>
          <a:p>
            <a:endParaRPr lang="es-C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Conocemos la  capacidad y trabajo de la organizaciones y comunidades.</a:t>
            </a:r>
          </a:p>
          <a:p>
            <a:endParaRPr lang="es-C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Se fortalece el empoderamiento de los participantes.</a:t>
            </a:r>
            <a:endParaRPr lang="es-CO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980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pic>
        <p:nvPicPr>
          <p:cNvPr id="7" name="Gráfico 6" descr="Éxito de grupo contorno">
            <a:extLst>
              <a:ext uri="{FF2B5EF4-FFF2-40B4-BE49-F238E27FC236}">
                <a16:creationId xmlns:a16="http://schemas.microsoft.com/office/drawing/2014/main" id="{CB81EA62-5A70-40BE-B86B-9F43CE5D96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58968" y="144633"/>
            <a:ext cx="1115841" cy="111584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5242CB5-6510-44B0-8D3D-F976299209D1}"/>
              </a:ext>
            </a:extLst>
          </p:cNvPr>
          <p:cNvSpPr txBox="1"/>
          <p:nvPr/>
        </p:nvSpPr>
        <p:spPr>
          <a:xfrm>
            <a:off x="5407621" y="410166"/>
            <a:ext cx="3351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solidFill>
                  <a:srgbClr val="2C4481"/>
                </a:solidFill>
              </a:rPr>
              <a:t>PARTICIPACIÓN</a:t>
            </a:r>
            <a:endParaRPr lang="es-CO" sz="3600" dirty="0">
              <a:solidFill>
                <a:srgbClr val="2C4481"/>
              </a:solidFill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80EECB9A-56D1-4A6A-8823-27768AB065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1801078"/>
              </p:ext>
            </p:extLst>
          </p:nvPr>
        </p:nvGraphicFramePr>
        <p:xfrm>
          <a:off x="1052051" y="1403323"/>
          <a:ext cx="10087897" cy="463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1" name="Gráfico 10" descr="Insignia con relleno sólido">
            <a:extLst>
              <a:ext uri="{FF2B5EF4-FFF2-40B4-BE49-F238E27FC236}">
                <a16:creationId xmlns:a16="http://schemas.microsoft.com/office/drawing/2014/main" id="{BF888654-1C4D-44F6-A8DE-8641B43FBF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683557" y="22321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09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F3EC828-08FE-439A-BC96-8E49D91E0D49}"/>
              </a:ext>
            </a:extLst>
          </p:cNvPr>
          <p:cNvSpPr txBox="1"/>
          <p:nvPr/>
        </p:nvSpPr>
        <p:spPr>
          <a:xfrm>
            <a:off x="4420325" y="200900"/>
            <a:ext cx="3351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solidFill>
                  <a:srgbClr val="2C4481"/>
                </a:solidFill>
              </a:rPr>
              <a:t>PLANEACIÓN PARTICIPATIVA</a:t>
            </a:r>
            <a:endParaRPr lang="es-CO" sz="3600" dirty="0">
              <a:solidFill>
                <a:srgbClr val="2C4481"/>
              </a:solidFill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02E3BEC-3200-41E6-9BA4-756792BF06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9336802"/>
              </p:ext>
            </p:extLst>
          </p:nvPr>
        </p:nvGraphicFramePr>
        <p:xfrm>
          <a:off x="329380" y="1327271"/>
          <a:ext cx="11533239" cy="3085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Gráfico 6" descr="Insignia 3 con relleno sólido">
            <a:extLst>
              <a:ext uri="{FF2B5EF4-FFF2-40B4-BE49-F238E27FC236}">
                <a16:creationId xmlns:a16="http://schemas.microsoft.com/office/drawing/2014/main" id="{798F978B-E711-4767-ADD4-CDC5323A25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31422" y="306886"/>
            <a:ext cx="914400" cy="914400"/>
          </a:xfrm>
          <a:prstGeom prst="rect">
            <a:avLst/>
          </a:prstGeom>
        </p:spPr>
      </p:pic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5A2BF64F-D1D3-4B34-BC41-8C8CFF0097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9380" y="4127336"/>
            <a:ext cx="3131576" cy="2482892"/>
          </a:xfrm>
          <a:prstGeom prst="rect">
            <a:avLst/>
          </a:prstGeom>
        </p:spPr>
      </p:pic>
      <p:pic>
        <p:nvPicPr>
          <p:cNvPr id="13" name="Imagen 12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4FC2AF62-150C-4B46-B699-9749DC1A9F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45822" y="4412687"/>
            <a:ext cx="3115965" cy="2197541"/>
          </a:xfrm>
          <a:prstGeom prst="rect">
            <a:avLst/>
          </a:prstGeom>
        </p:spPr>
      </p:pic>
      <p:pic>
        <p:nvPicPr>
          <p:cNvPr id="15" name="Imagen 14" descr="Un dibujo de una caricatura&#10;&#10;Descripción generada automáticamente con confianza baja">
            <a:extLst>
              <a:ext uri="{FF2B5EF4-FFF2-40B4-BE49-F238E27FC236}">
                <a16:creationId xmlns:a16="http://schemas.microsoft.com/office/drawing/2014/main" id="{04F4389B-F7C0-44BB-B03D-FC7D828056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31046" y="4379508"/>
            <a:ext cx="3270288" cy="219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9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8441DF4-B9AA-4B37-89F5-20B944EDD706}"/>
              </a:ext>
            </a:extLst>
          </p:cNvPr>
          <p:cNvSpPr txBox="1"/>
          <p:nvPr/>
        </p:nvSpPr>
        <p:spPr>
          <a:xfrm>
            <a:off x="3623911" y="200900"/>
            <a:ext cx="5328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solidFill>
                  <a:srgbClr val="2C4481"/>
                </a:solidFill>
              </a:rPr>
              <a:t>PLANEACIÓN PARTICIPATIVA EN SALUD</a:t>
            </a:r>
            <a:endParaRPr lang="es-CO" sz="3600" dirty="0">
              <a:solidFill>
                <a:srgbClr val="2C4481"/>
              </a:solidFill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DDA7FE52-B973-4264-B17D-FCB91670EE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1858542"/>
              </p:ext>
            </p:extLst>
          </p:nvPr>
        </p:nvGraphicFramePr>
        <p:xfrm>
          <a:off x="294967" y="1127025"/>
          <a:ext cx="11754465" cy="5504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914580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2D71A9E-B95B-430A-9647-89C2FDCDF1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7868449"/>
              </p:ext>
            </p:extLst>
          </p:nvPr>
        </p:nvGraphicFramePr>
        <p:xfrm>
          <a:off x="339212" y="60778"/>
          <a:ext cx="7860891" cy="7580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165BE76F-A804-4500-889E-84C407BD02EB}"/>
              </a:ext>
            </a:extLst>
          </p:cNvPr>
          <p:cNvSpPr txBox="1"/>
          <p:nvPr/>
        </p:nvSpPr>
        <p:spPr>
          <a:xfrm>
            <a:off x="8539315" y="2982430"/>
            <a:ext cx="3049229" cy="1655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 #1. Análisis individual o en grupo sobre la situación de salud</a:t>
            </a:r>
            <a:r>
              <a:rPr lang="es-C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comunidad. 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n 8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354575BC-78E3-4F33-A6A0-C286FA7336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5324" y="2615876"/>
            <a:ext cx="2981325" cy="1235237"/>
          </a:xfrm>
          <a:prstGeom prst="rect">
            <a:avLst/>
          </a:prstGeom>
        </p:spPr>
      </p:pic>
      <p:pic>
        <p:nvPicPr>
          <p:cNvPr id="11" name="Gráfico 10" descr="Narración contorno">
            <a:extLst>
              <a:ext uri="{FF2B5EF4-FFF2-40B4-BE49-F238E27FC236}">
                <a16:creationId xmlns:a16="http://schemas.microsoft.com/office/drawing/2014/main" id="{97601091-5D90-4FF0-891A-0DF593BDEC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86850" y="1022621"/>
            <a:ext cx="1784521" cy="17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3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Grp="1" noSelect="1" noRot="1" noMove="1" noResize="1" noEditPoints="1" noAdjustHandle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4"/>
            <a:ext cx="12195177" cy="685621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53D1C41-F574-4D3D-A2F4-12901D8D1345}"/>
              </a:ext>
            </a:extLst>
          </p:cNvPr>
          <p:cNvSpPr txBox="1"/>
          <p:nvPr/>
        </p:nvSpPr>
        <p:spPr>
          <a:xfrm>
            <a:off x="3332833" y="112063"/>
            <a:ext cx="5526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2C4481"/>
                </a:solidFill>
                <a:latin typeface="Arial Rounded MT Bold" panose="020F0704030504030204" pitchFamily="34" charset="0"/>
              </a:rPr>
              <a:t>Priorización</a:t>
            </a:r>
            <a:r>
              <a:rPr lang="es-CO" sz="3200" dirty="0">
                <a:solidFill>
                  <a:srgbClr val="2C4481"/>
                </a:solidFill>
                <a:latin typeface="Arial Rounded MT Bold" panose="020F0704030504030204" pitchFamily="34" charset="0"/>
              </a:rPr>
              <a:t> de problemas 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C157B5D8-8B9E-41C5-B587-1C806A2BFF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9564536"/>
              </p:ext>
            </p:extLst>
          </p:nvPr>
        </p:nvGraphicFramePr>
        <p:xfrm>
          <a:off x="887440" y="-135739"/>
          <a:ext cx="8970297" cy="5577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C015034D-A1F5-4EC7-8BB9-293BE816EAE0}"/>
              </a:ext>
            </a:extLst>
          </p:cNvPr>
          <p:cNvSpPr txBox="1"/>
          <p:nvPr/>
        </p:nvSpPr>
        <p:spPr>
          <a:xfrm>
            <a:off x="8149253" y="4790734"/>
            <a:ext cx="36395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 #2. Identificación y priorización de problemas 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  <p:pic>
        <p:nvPicPr>
          <p:cNvPr id="9" name="Imagen 8" descr="Forma&#10;&#10;Descripción generada automáticamente con confianza media">
            <a:extLst>
              <a:ext uri="{FF2B5EF4-FFF2-40B4-BE49-F238E27FC236}">
                <a16:creationId xmlns:a16="http://schemas.microsoft.com/office/drawing/2014/main" id="{A5E2DB60-CE18-40D8-86F0-358BE7A6EF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5089" y="4433792"/>
            <a:ext cx="3229898" cy="2422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Gráfico 14" descr="Nube con relámpagos y lluvia con relleno sólido">
            <a:extLst>
              <a:ext uri="{FF2B5EF4-FFF2-40B4-BE49-F238E27FC236}">
                <a16:creationId xmlns:a16="http://schemas.microsoft.com/office/drawing/2014/main" id="{2793ED75-F904-4B46-BCF7-D72FF48B62E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35830" y="2444176"/>
            <a:ext cx="2568730" cy="256873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C4DE1A0B-C00D-4F54-BA29-D60C7B944517}"/>
              </a:ext>
            </a:extLst>
          </p:cNvPr>
          <p:cNvSpPr txBox="1"/>
          <p:nvPr/>
        </p:nvSpPr>
        <p:spPr>
          <a:xfrm>
            <a:off x="8038952" y="1159523"/>
            <a:ext cx="1640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Explicación del problema (Árbol del problema)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27959682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439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811</Words>
  <Application>Microsoft Office PowerPoint</Application>
  <PresentationFormat>Panorámica</PresentationFormat>
  <Paragraphs>73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Arial</vt:lpstr>
      <vt:lpstr>Arial Rounded MT Bold</vt:lpstr>
      <vt:lpstr>Calibri</vt:lpstr>
      <vt:lpstr>Calibri Light</vt:lpstr>
      <vt:lpstr>Century</vt:lpstr>
      <vt:lpstr>Cooper Black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Activaciones AO. 365</dc:creator>
  <cp:lastModifiedBy>Yanina YCT. Cabeza Tous</cp:lastModifiedBy>
  <cp:revision>31</cp:revision>
  <dcterms:created xsi:type="dcterms:W3CDTF">2021-05-14T23:01:47Z</dcterms:created>
  <dcterms:modified xsi:type="dcterms:W3CDTF">2021-11-03T21:11:49Z</dcterms:modified>
</cp:coreProperties>
</file>